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10" r:id="rId8"/>
    <p:sldId id="264" r:id="rId9"/>
    <p:sldId id="311" r:id="rId10"/>
    <p:sldId id="307" r:id="rId11"/>
    <p:sldId id="312" r:id="rId12"/>
    <p:sldId id="313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306" r:id="rId26"/>
    <p:sldId id="281" r:id="rId27"/>
    <p:sldId id="308" r:id="rId28"/>
    <p:sldId id="283" r:id="rId29"/>
    <p:sldId id="284" r:id="rId30"/>
    <p:sldId id="285" r:id="rId31"/>
    <p:sldId id="286" r:id="rId32"/>
    <p:sldId id="287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309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29C9"/>
    <a:srgbClr val="FFFF99"/>
    <a:srgbClr val="008000"/>
    <a:srgbClr val="FF0000"/>
    <a:srgbClr val="99CC00"/>
    <a:srgbClr val="CCCCFF"/>
    <a:srgbClr val="DBE57B"/>
    <a:srgbClr val="FF7C8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5ADFA2-CBFB-4FF0-A34F-40569068172B}" type="doc">
      <dgm:prSet loTypeId="urn:microsoft.com/office/officeart/2005/8/layout/hList6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B71E23A-1EC6-45C4-8002-4C78727DE9D6}">
      <dgm:prSet phldrT="[Текст]" custT="1"/>
      <dgm:spPr>
        <a:ln w="28575">
          <a:solidFill>
            <a:srgbClr val="00B0F0"/>
          </a:solidFill>
        </a:ln>
      </dgm:spPr>
      <dgm:t>
        <a:bodyPr/>
        <a:lstStyle/>
        <a:p>
          <a:r>
            <a:rPr lang="ru-RU" sz="2000" b="1" i="1" dirty="0" smtClean="0">
              <a:solidFill>
                <a:srgbClr val="0070C0"/>
              </a:solidFill>
            </a:rPr>
            <a:t>По содержанию</a:t>
          </a:r>
        </a:p>
        <a:p>
          <a:endParaRPr lang="ru-RU" sz="2000" b="1" i="1" dirty="0"/>
        </a:p>
      </dgm:t>
    </dgm:pt>
    <dgm:pt modelId="{6B6A6917-2895-43B2-9721-EB6305146517}" type="parTrans" cxnId="{01546C74-143E-4260-BF02-B5D5B465F1E4}">
      <dgm:prSet/>
      <dgm:spPr/>
      <dgm:t>
        <a:bodyPr/>
        <a:lstStyle/>
        <a:p>
          <a:endParaRPr lang="ru-RU"/>
        </a:p>
      </dgm:t>
    </dgm:pt>
    <dgm:pt modelId="{3CB5D4EE-9A8F-4966-ADB5-D4BBFF132176}" type="sibTrans" cxnId="{01546C74-143E-4260-BF02-B5D5B465F1E4}">
      <dgm:prSet/>
      <dgm:spPr/>
      <dgm:t>
        <a:bodyPr/>
        <a:lstStyle/>
        <a:p>
          <a:endParaRPr lang="ru-RU"/>
        </a:p>
      </dgm:t>
    </dgm:pt>
    <dgm:pt modelId="{B1A9C31F-4123-4E9C-93B6-F31D60FA669E}">
      <dgm:prSet phldrT="[Текст]" custT="1"/>
      <dgm:spPr>
        <a:ln w="28575">
          <a:solidFill>
            <a:srgbClr val="00B0F0"/>
          </a:solidFill>
        </a:ln>
      </dgm:spPr>
      <dgm:t>
        <a:bodyPr/>
        <a:lstStyle/>
        <a:p>
          <a:r>
            <a:rPr lang="ru-RU" sz="1800" b="1" dirty="0" smtClean="0"/>
            <a:t>Общие </a:t>
          </a:r>
          <a:endParaRPr lang="ru-RU" sz="1800" b="1" dirty="0"/>
        </a:p>
      </dgm:t>
    </dgm:pt>
    <dgm:pt modelId="{BA7227FA-E724-4C6A-80BC-3780F15F80BB}" type="parTrans" cxnId="{2020CD30-71F5-44F9-87E5-02F4C7E3379B}">
      <dgm:prSet/>
      <dgm:spPr/>
      <dgm:t>
        <a:bodyPr/>
        <a:lstStyle/>
        <a:p>
          <a:endParaRPr lang="ru-RU"/>
        </a:p>
      </dgm:t>
    </dgm:pt>
    <dgm:pt modelId="{0AE793F8-4AD0-4744-B38E-4AF6934098AB}" type="sibTrans" cxnId="{2020CD30-71F5-44F9-87E5-02F4C7E3379B}">
      <dgm:prSet/>
      <dgm:spPr/>
      <dgm:t>
        <a:bodyPr/>
        <a:lstStyle/>
        <a:p>
          <a:endParaRPr lang="ru-RU"/>
        </a:p>
      </dgm:t>
    </dgm:pt>
    <dgm:pt modelId="{F6FA0BEF-F897-4C83-B795-626F338BB5D3}">
      <dgm:prSet phldrT="[Текст]" custT="1"/>
      <dgm:spPr>
        <a:ln w="28575">
          <a:solidFill>
            <a:srgbClr val="00B0F0"/>
          </a:solidFill>
        </a:ln>
      </dgm:spPr>
      <dgm:t>
        <a:bodyPr/>
        <a:lstStyle/>
        <a:p>
          <a:r>
            <a:rPr lang="ru-RU" sz="1800" b="1" dirty="0" smtClean="0"/>
            <a:t>О фактах сознания</a:t>
          </a:r>
          <a:endParaRPr lang="ru-RU" sz="1800" b="1" dirty="0"/>
        </a:p>
      </dgm:t>
    </dgm:pt>
    <dgm:pt modelId="{28377FAB-83B7-46DF-B2D1-986B700EA585}" type="parTrans" cxnId="{31F3BDA0-A45A-4D8F-8EEB-672E69EF693A}">
      <dgm:prSet/>
      <dgm:spPr/>
      <dgm:t>
        <a:bodyPr/>
        <a:lstStyle/>
        <a:p>
          <a:endParaRPr lang="ru-RU"/>
        </a:p>
      </dgm:t>
    </dgm:pt>
    <dgm:pt modelId="{E1A52CB1-6931-497A-A078-EF714531DC32}" type="sibTrans" cxnId="{31F3BDA0-A45A-4D8F-8EEB-672E69EF693A}">
      <dgm:prSet/>
      <dgm:spPr/>
      <dgm:t>
        <a:bodyPr/>
        <a:lstStyle/>
        <a:p>
          <a:endParaRPr lang="ru-RU"/>
        </a:p>
      </dgm:t>
    </dgm:pt>
    <dgm:pt modelId="{22DFE66A-0F58-429A-99ED-A73543783877}">
      <dgm:prSet phldrT="[Текст]" custT="1"/>
      <dgm:spPr>
        <a:ln w="28575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2000" b="1" i="1" dirty="0" smtClean="0">
              <a:solidFill>
                <a:schemeClr val="accent5">
                  <a:lumMod val="50000"/>
                </a:schemeClr>
              </a:solidFill>
            </a:rPr>
            <a:t>По форме ответа</a:t>
          </a:r>
        </a:p>
        <a:p>
          <a:endParaRPr lang="ru-RU" sz="2000" b="1" i="1" dirty="0"/>
        </a:p>
      </dgm:t>
    </dgm:pt>
    <dgm:pt modelId="{2EA27CD2-FF8B-404B-8F10-D7496E084D6F}" type="parTrans" cxnId="{0A263741-E3B0-40AF-95D4-D9D439A28624}">
      <dgm:prSet/>
      <dgm:spPr/>
      <dgm:t>
        <a:bodyPr/>
        <a:lstStyle/>
        <a:p>
          <a:endParaRPr lang="ru-RU"/>
        </a:p>
      </dgm:t>
    </dgm:pt>
    <dgm:pt modelId="{EAC08633-9E54-4C40-9AB1-D681F268AC84}" type="sibTrans" cxnId="{0A263741-E3B0-40AF-95D4-D9D439A28624}">
      <dgm:prSet/>
      <dgm:spPr/>
      <dgm:t>
        <a:bodyPr/>
        <a:lstStyle/>
        <a:p>
          <a:endParaRPr lang="ru-RU"/>
        </a:p>
      </dgm:t>
    </dgm:pt>
    <dgm:pt modelId="{D1B33FFC-4DE7-4FF3-9746-DCF19446EA99}">
      <dgm:prSet phldrT="[Текст]" custT="1"/>
      <dgm:spPr>
        <a:ln w="28575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2000" b="1" dirty="0" smtClean="0"/>
            <a:t>Закрытые</a:t>
          </a:r>
          <a:endParaRPr lang="ru-RU" sz="2000" b="1" dirty="0"/>
        </a:p>
      </dgm:t>
    </dgm:pt>
    <dgm:pt modelId="{01613391-3599-4CEF-976F-649119F0666F}" type="parTrans" cxnId="{DEFCEE22-0E38-4240-BDBA-A077707D41C1}">
      <dgm:prSet/>
      <dgm:spPr/>
      <dgm:t>
        <a:bodyPr/>
        <a:lstStyle/>
        <a:p>
          <a:endParaRPr lang="ru-RU"/>
        </a:p>
      </dgm:t>
    </dgm:pt>
    <dgm:pt modelId="{AB902B41-B37C-4453-966C-F551E70C97A9}" type="sibTrans" cxnId="{DEFCEE22-0E38-4240-BDBA-A077707D41C1}">
      <dgm:prSet/>
      <dgm:spPr/>
      <dgm:t>
        <a:bodyPr/>
        <a:lstStyle/>
        <a:p>
          <a:endParaRPr lang="ru-RU"/>
        </a:p>
      </dgm:t>
    </dgm:pt>
    <dgm:pt modelId="{5F5BF53F-26E7-4A8C-841E-A84930799870}">
      <dgm:prSet phldrT="[Текст]" custT="1"/>
      <dgm:spPr>
        <a:ln w="28575">
          <a:solidFill>
            <a:srgbClr val="FFC000"/>
          </a:solidFill>
        </a:ln>
      </dgm:spPr>
      <dgm:t>
        <a:bodyPr/>
        <a:lstStyle/>
        <a:p>
          <a:r>
            <a:rPr lang="ru-RU" sz="2000" b="1" i="1" dirty="0" smtClean="0">
              <a:solidFill>
                <a:srgbClr val="FFC000"/>
              </a:solidFill>
            </a:rPr>
            <a:t>По способу </a:t>
          </a:r>
          <a:r>
            <a:rPr lang="ru-RU" sz="2000" b="1" i="1" dirty="0" err="1" smtClean="0">
              <a:solidFill>
                <a:srgbClr val="FFC000"/>
              </a:solidFill>
            </a:rPr>
            <a:t>формулиро-вания</a:t>
          </a:r>
          <a:endParaRPr lang="ru-RU" sz="2000" b="1" i="1" dirty="0" smtClean="0">
            <a:solidFill>
              <a:srgbClr val="FFC000"/>
            </a:solidFill>
          </a:endParaRPr>
        </a:p>
        <a:p>
          <a:endParaRPr lang="ru-RU" sz="2000" b="1" i="1" dirty="0"/>
        </a:p>
      </dgm:t>
    </dgm:pt>
    <dgm:pt modelId="{829B8053-0DCA-43DA-9CE5-8C593D131CF7}" type="parTrans" cxnId="{2DF8EAC5-6343-4BAD-8C3B-51E00F5B7EEE}">
      <dgm:prSet/>
      <dgm:spPr/>
      <dgm:t>
        <a:bodyPr/>
        <a:lstStyle/>
        <a:p>
          <a:endParaRPr lang="ru-RU"/>
        </a:p>
      </dgm:t>
    </dgm:pt>
    <dgm:pt modelId="{D3E421CA-2C7C-4815-859F-36C9045CAFBC}" type="sibTrans" cxnId="{2DF8EAC5-6343-4BAD-8C3B-51E00F5B7EEE}">
      <dgm:prSet/>
      <dgm:spPr/>
      <dgm:t>
        <a:bodyPr/>
        <a:lstStyle/>
        <a:p>
          <a:endParaRPr lang="ru-RU"/>
        </a:p>
      </dgm:t>
    </dgm:pt>
    <dgm:pt modelId="{6DBFF68C-B2D5-4347-9179-91DF21A86B30}">
      <dgm:prSet phldrT="[Текст]" custT="1"/>
      <dgm:spPr>
        <a:ln w="28575">
          <a:solidFill>
            <a:srgbClr val="FFC000"/>
          </a:solidFill>
        </a:ln>
      </dgm:spPr>
      <dgm:t>
        <a:bodyPr/>
        <a:lstStyle/>
        <a:p>
          <a:r>
            <a:rPr lang="ru-RU" sz="2000" b="1" i="1" dirty="0" smtClean="0"/>
            <a:t>Прямые </a:t>
          </a:r>
          <a:endParaRPr lang="ru-RU" sz="2000" b="1" i="1" dirty="0"/>
        </a:p>
      </dgm:t>
    </dgm:pt>
    <dgm:pt modelId="{3DED40FF-591D-4702-994A-6B8484D67C14}" type="parTrans" cxnId="{28F73368-E880-4B78-AC59-A2B1ECF316A6}">
      <dgm:prSet/>
      <dgm:spPr/>
      <dgm:t>
        <a:bodyPr/>
        <a:lstStyle/>
        <a:p>
          <a:endParaRPr lang="ru-RU"/>
        </a:p>
      </dgm:t>
    </dgm:pt>
    <dgm:pt modelId="{E287E823-F425-4B12-A280-4222F5691568}" type="sibTrans" cxnId="{28F73368-E880-4B78-AC59-A2B1ECF316A6}">
      <dgm:prSet/>
      <dgm:spPr/>
      <dgm:t>
        <a:bodyPr/>
        <a:lstStyle/>
        <a:p>
          <a:endParaRPr lang="ru-RU"/>
        </a:p>
      </dgm:t>
    </dgm:pt>
    <dgm:pt modelId="{DFB735D5-7631-4D60-9A46-2E7F37088F7C}">
      <dgm:prSet phldrT="[Текст]" custT="1"/>
      <dgm:spPr>
        <a:ln w="28575">
          <a:solidFill>
            <a:srgbClr val="FFC000"/>
          </a:solidFill>
        </a:ln>
      </dgm:spPr>
      <dgm:t>
        <a:bodyPr/>
        <a:lstStyle/>
        <a:p>
          <a:r>
            <a:rPr lang="ru-RU" sz="2000" b="1" i="1" dirty="0" smtClean="0"/>
            <a:t>Косвенные </a:t>
          </a:r>
          <a:endParaRPr lang="ru-RU" sz="2000" b="1" i="1" dirty="0"/>
        </a:p>
      </dgm:t>
    </dgm:pt>
    <dgm:pt modelId="{47F03B74-A492-4BDB-A662-8057B3FF5892}" type="parTrans" cxnId="{B98BB5F6-91A9-45D2-B104-A3EB18D93A1A}">
      <dgm:prSet/>
      <dgm:spPr/>
      <dgm:t>
        <a:bodyPr/>
        <a:lstStyle/>
        <a:p>
          <a:endParaRPr lang="ru-RU"/>
        </a:p>
      </dgm:t>
    </dgm:pt>
    <dgm:pt modelId="{02B8E11F-766F-49AA-B76A-415E588AE04F}" type="sibTrans" cxnId="{B98BB5F6-91A9-45D2-B104-A3EB18D93A1A}">
      <dgm:prSet/>
      <dgm:spPr/>
      <dgm:t>
        <a:bodyPr/>
        <a:lstStyle/>
        <a:p>
          <a:endParaRPr lang="ru-RU"/>
        </a:p>
      </dgm:t>
    </dgm:pt>
    <dgm:pt modelId="{C399C0F0-C7EA-4ABA-BB36-EFF5BD177880}">
      <dgm:prSet custT="1"/>
      <dgm:spPr>
        <a:ln w="28575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ru-RU" sz="2000" b="1" i="1" dirty="0" smtClean="0"/>
        </a:p>
        <a:p>
          <a:endParaRPr lang="ru-RU" sz="2000" b="1" i="1" dirty="0" smtClean="0"/>
        </a:p>
        <a:p>
          <a:endParaRPr lang="ru-RU" sz="2000" b="1" i="1" dirty="0" smtClean="0"/>
        </a:p>
        <a:p>
          <a:r>
            <a:rPr lang="ru-RU" sz="2000" b="1" i="1" dirty="0" smtClean="0">
              <a:solidFill>
                <a:schemeClr val="accent6">
                  <a:lumMod val="50000"/>
                </a:schemeClr>
              </a:solidFill>
            </a:rPr>
            <a:t>По функции</a:t>
          </a:r>
        </a:p>
        <a:p>
          <a:endParaRPr lang="ru-RU" sz="2000" b="1" i="1" dirty="0" smtClean="0"/>
        </a:p>
        <a:p>
          <a:r>
            <a:rPr lang="ru-RU" sz="2000" b="1" i="1" dirty="0" smtClean="0"/>
            <a:t>Основные</a:t>
          </a:r>
        </a:p>
        <a:p>
          <a:r>
            <a:rPr lang="ru-RU" sz="2000" b="1" i="1" dirty="0" smtClean="0"/>
            <a:t>Фильтры</a:t>
          </a:r>
        </a:p>
        <a:p>
          <a:r>
            <a:rPr lang="ru-RU" sz="2000" b="1" i="1" dirty="0" smtClean="0"/>
            <a:t>Косвенные</a:t>
          </a:r>
        </a:p>
        <a:p>
          <a:endParaRPr lang="ru-RU" sz="2000" b="1" i="1" dirty="0" smtClean="0"/>
        </a:p>
        <a:p>
          <a:endParaRPr lang="ru-RU" sz="2000" b="1" i="1" dirty="0" smtClean="0"/>
        </a:p>
        <a:p>
          <a:endParaRPr lang="ru-RU" sz="2000" b="1" i="1" dirty="0" smtClean="0"/>
        </a:p>
        <a:p>
          <a:endParaRPr lang="ru-RU" sz="2000" b="1" i="1" dirty="0" smtClean="0"/>
        </a:p>
        <a:p>
          <a:endParaRPr lang="ru-RU" sz="2000" b="1" i="1" dirty="0"/>
        </a:p>
      </dgm:t>
    </dgm:pt>
    <dgm:pt modelId="{D13754ED-E774-4CB1-9B3D-84562FEF07B8}" type="parTrans" cxnId="{824A79A6-2166-465C-AF17-DDDF05282BEB}">
      <dgm:prSet/>
      <dgm:spPr/>
      <dgm:t>
        <a:bodyPr/>
        <a:lstStyle/>
        <a:p>
          <a:endParaRPr lang="ru-RU"/>
        </a:p>
      </dgm:t>
    </dgm:pt>
    <dgm:pt modelId="{3B37AA64-2BDB-4039-88D9-FB6E9CF7B8B9}" type="sibTrans" cxnId="{824A79A6-2166-465C-AF17-DDDF05282BEB}">
      <dgm:prSet/>
      <dgm:spPr/>
      <dgm:t>
        <a:bodyPr/>
        <a:lstStyle/>
        <a:p>
          <a:endParaRPr lang="ru-RU"/>
        </a:p>
      </dgm:t>
    </dgm:pt>
    <dgm:pt modelId="{B643E494-A816-4F97-B1FD-053C5B68616C}">
      <dgm:prSet phldrT="[Текст]" custT="1"/>
      <dgm:spPr>
        <a:ln w="28575">
          <a:solidFill>
            <a:srgbClr val="00B0F0"/>
          </a:solidFill>
        </a:ln>
      </dgm:spPr>
      <dgm:t>
        <a:bodyPr/>
        <a:lstStyle/>
        <a:p>
          <a:r>
            <a:rPr lang="ru-RU" sz="1800" b="1" dirty="0" smtClean="0"/>
            <a:t>О фактах поведения</a:t>
          </a:r>
          <a:endParaRPr lang="ru-RU" sz="1800" b="1" dirty="0"/>
        </a:p>
      </dgm:t>
    </dgm:pt>
    <dgm:pt modelId="{EB5F2E76-6C0D-48C9-9BAC-B71412ACA198}" type="parTrans" cxnId="{8E1BF4B4-6493-4F1A-90AB-2F9394A84376}">
      <dgm:prSet/>
      <dgm:spPr/>
      <dgm:t>
        <a:bodyPr/>
        <a:lstStyle/>
        <a:p>
          <a:endParaRPr lang="ru-RU"/>
        </a:p>
      </dgm:t>
    </dgm:pt>
    <dgm:pt modelId="{032328B1-FC32-4658-86C3-1408FC1C9CB2}" type="sibTrans" cxnId="{8E1BF4B4-6493-4F1A-90AB-2F9394A84376}">
      <dgm:prSet/>
      <dgm:spPr/>
      <dgm:t>
        <a:bodyPr/>
        <a:lstStyle/>
        <a:p>
          <a:endParaRPr lang="ru-RU"/>
        </a:p>
      </dgm:t>
    </dgm:pt>
    <dgm:pt modelId="{6E8CFA95-98D7-4D9D-8055-420B8CF8BB7A}">
      <dgm:prSet phldrT="[Текст]" custT="1"/>
      <dgm:spPr>
        <a:ln w="28575"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ru-RU" sz="2000" b="1" dirty="0" smtClean="0"/>
            <a:t>Открытые </a:t>
          </a:r>
          <a:endParaRPr lang="ru-RU" sz="2000" b="1" dirty="0"/>
        </a:p>
      </dgm:t>
    </dgm:pt>
    <dgm:pt modelId="{17D0818A-4582-4317-BBE9-4C5E946C0C19}" type="parTrans" cxnId="{20392E6C-7F46-4894-B927-AF8041F70E0A}">
      <dgm:prSet/>
      <dgm:spPr/>
      <dgm:t>
        <a:bodyPr/>
        <a:lstStyle/>
        <a:p>
          <a:endParaRPr lang="ru-RU"/>
        </a:p>
      </dgm:t>
    </dgm:pt>
    <dgm:pt modelId="{B935DBFE-11DA-4C0C-BE7E-E5612D374CFF}" type="sibTrans" cxnId="{20392E6C-7F46-4894-B927-AF8041F70E0A}">
      <dgm:prSet/>
      <dgm:spPr/>
      <dgm:t>
        <a:bodyPr/>
        <a:lstStyle/>
        <a:p>
          <a:endParaRPr lang="ru-RU"/>
        </a:p>
      </dgm:t>
    </dgm:pt>
    <dgm:pt modelId="{B1F9FF8D-E088-43FD-BE89-2EB1714464EF}" type="pres">
      <dgm:prSet presAssocID="{605ADFA2-CBFB-4FF0-A34F-40569068172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2770BC0-FF32-4F28-8411-BF600774106E}" type="pres">
      <dgm:prSet presAssocID="{3B71E23A-1EC6-45C4-8002-4C78727DE9D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9038E8-3E0D-4A5E-AFA6-6B6D87A5B31F}" type="pres">
      <dgm:prSet presAssocID="{3CB5D4EE-9A8F-4966-ADB5-D4BBFF132176}" presName="sibTrans" presStyleCnt="0"/>
      <dgm:spPr/>
    </dgm:pt>
    <dgm:pt modelId="{1F275C24-94B1-4506-8DEB-B1492429443F}" type="pres">
      <dgm:prSet presAssocID="{22DFE66A-0F58-429A-99ED-A7354378387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7C32FF-ED4C-4F68-8833-18758A26BDB3}" type="pres">
      <dgm:prSet presAssocID="{EAC08633-9E54-4C40-9AB1-D681F268AC84}" presName="sibTrans" presStyleCnt="0"/>
      <dgm:spPr/>
    </dgm:pt>
    <dgm:pt modelId="{6B0D1EE9-C3DD-43A7-B2AA-1419D552349C}" type="pres">
      <dgm:prSet presAssocID="{5F5BF53F-26E7-4A8C-841E-A8493079987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8034EF-5491-4A0C-BD12-19A203F17662}" type="pres">
      <dgm:prSet presAssocID="{D3E421CA-2C7C-4815-859F-36C9045CAFBC}" presName="sibTrans" presStyleCnt="0"/>
      <dgm:spPr/>
    </dgm:pt>
    <dgm:pt modelId="{D62310CF-97A2-4BB4-8654-5AB12BAE6B53}" type="pres">
      <dgm:prSet presAssocID="{C399C0F0-C7EA-4ABA-BB36-EFF5BD177880}" presName="node" presStyleLbl="node1" presStyleIdx="3" presStyleCnt="4" custLinFactNeighborX="45425" custLinFactNeighborY="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41DF88-4619-4F80-A35A-5BE2B826F22B}" type="presOf" srcId="{6DBFF68C-B2D5-4347-9179-91DF21A86B30}" destId="{6B0D1EE9-C3DD-43A7-B2AA-1419D552349C}" srcOrd="0" destOrd="1" presId="urn:microsoft.com/office/officeart/2005/8/layout/hList6"/>
    <dgm:cxn modelId="{24556D2C-2E7D-48FE-BCBA-8CE648FAD155}" type="presOf" srcId="{605ADFA2-CBFB-4FF0-A34F-40569068172B}" destId="{B1F9FF8D-E088-43FD-BE89-2EB1714464EF}" srcOrd="0" destOrd="0" presId="urn:microsoft.com/office/officeart/2005/8/layout/hList6"/>
    <dgm:cxn modelId="{7D62866F-4F38-4B2D-8325-1E5975CB99D7}" type="presOf" srcId="{F6FA0BEF-F897-4C83-B795-626F338BB5D3}" destId="{12770BC0-FF32-4F28-8411-BF600774106E}" srcOrd="0" destOrd="2" presId="urn:microsoft.com/office/officeart/2005/8/layout/hList6"/>
    <dgm:cxn modelId="{2B7C9925-D1BC-4D83-8D40-FC179A8F860D}" type="presOf" srcId="{B643E494-A816-4F97-B1FD-053C5B68616C}" destId="{12770BC0-FF32-4F28-8411-BF600774106E}" srcOrd="0" destOrd="3" presId="urn:microsoft.com/office/officeart/2005/8/layout/hList6"/>
    <dgm:cxn modelId="{4C520A0B-5788-472B-9BBD-6F86AFF9F73B}" type="presOf" srcId="{5F5BF53F-26E7-4A8C-841E-A84930799870}" destId="{6B0D1EE9-C3DD-43A7-B2AA-1419D552349C}" srcOrd="0" destOrd="0" presId="urn:microsoft.com/office/officeart/2005/8/layout/hList6"/>
    <dgm:cxn modelId="{01546C74-143E-4260-BF02-B5D5B465F1E4}" srcId="{605ADFA2-CBFB-4FF0-A34F-40569068172B}" destId="{3B71E23A-1EC6-45C4-8002-4C78727DE9D6}" srcOrd="0" destOrd="0" parTransId="{6B6A6917-2895-43B2-9721-EB6305146517}" sibTransId="{3CB5D4EE-9A8F-4966-ADB5-D4BBFF132176}"/>
    <dgm:cxn modelId="{2DF8EAC5-6343-4BAD-8C3B-51E00F5B7EEE}" srcId="{605ADFA2-CBFB-4FF0-A34F-40569068172B}" destId="{5F5BF53F-26E7-4A8C-841E-A84930799870}" srcOrd="2" destOrd="0" parTransId="{829B8053-0DCA-43DA-9CE5-8C593D131CF7}" sibTransId="{D3E421CA-2C7C-4815-859F-36C9045CAFBC}"/>
    <dgm:cxn modelId="{31F3BDA0-A45A-4D8F-8EEB-672E69EF693A}" srcId="{3B71E23A-1EC6-45C4-8002-4C78727DE9D6}" destId="{F6FA0BEF-F897-4C83-B795-626F338BB5D3}" srcOrd="1" destOrd="0" parTransId="{28377FAB-83B7-46DF-B2D1-986B700EA585}" sibTransId="{E1A52CB1-6931-497A-A078-EF714531DC32}"/>
    <dgm:cxn modelId="{336BE97E-4B97-4D1D-8ECC-01CEF80BD45B}" type="presOf" srcId="{22DFE66A-0F58-429A-99ED-A73543783877}" destId="{1F275C24-94B1-4506-8DEB-B1492429443F}" srcOrd="0" destOrd="0" presId="urn:microsoft.com/office/officeart/2005/8/layout/hList6"/>
    <dgm:cxn modelId="{D280722D-D834-47A9-A591-1FECBC253EC9}" type="presOf" srcId="{B1A9C31F-4123-4E9C-93B6-F31D60FA669E}" destId="{12770BC0-FF32-4F28-8411-BF600774106E}" srcOrd="0" destOrd="1" presId="urn:microsoft.com/office/officeart/2005/8/layout/hList6"/>
    <dgm:cxn modelId="{51018F8A-9C4B-4CA7-B07F-1619010A873C}" type="presOf" srcId="{C399C0F0-C7EA-4ABA-BB36-EFF5BD177880}" destId="{D62310CF-97A2-4BB4-8654-5AB12BAE6B53}" srcOrd="0" destOrd="0" presId="urn:microsoft.com/office/officeart/2005/8/layout/hList6"/>
    <dgm:cxn modelId="{28F73368-E880-4B78-AC59-A2B1ECF316A6}" srcId="{5F5BF53F-26E7-4A8C-841E-A84930799870}" destId="{6DBFF68C-B2D5-4347-9179-91DF21A86B30}" srcOrd="0" destOrd="0" parTransId="{3DED40FF-591D-4702-994A-6B8484D67C14}" sibTransId="{E287E823-F425-4B12-A280-4222F5691568}"/>
    <dgm:cxn modelId="{2020CD30-71F5-44F9-87E5-02F4C7E3379B}" srcId="{3B71E23A-1EC6-45C4-8002-4C78727DE9D6}" destId="{B1A9C31F-4123-4E9C-93B6-F31D60FA669E}" srcOrd="0" destOrd="0" parTransId="{BA7227FA-E724-4C6A-80BC-3780F15F80BB}" sibTransId="{0AE793F8-4AD0-4744-B38E-4AF6934098AB}"/>
    <dgm:cxn modelId="{0A263741-E3B0-40AF-95D4-D9D439A28624}" srcId="{605ADFA2-CBFB-4FF0-A34F-40569068172B}" destId="{22DFE66A-0F58-429A-99ED-A73543783877}" srcOrd="1" destOrd="0" parTransId="{2EA27CD2-FF8B-404B-8F10-D7496E084D6F}" sibTransId="{EAC08633-9E54-4C40-9AB1-D681F268AC84}"/>
    <dgm:cxn modelId="{D5024D73-0011-4E41-9C14-22D1FB0C24FD}" type="presOf" srcId="{DFB735D5-7631-4D60-9A46-2E7F37088F7C}" destId="{6B0D1EE9-C3DD-43A7-B2AA-1419D552349C}" srcOrd="0" destOrd="2" presId="urn:microsoft.com/office/officeart/2005/8/layout/hList6"/>
    <dgm:cxn modelId="{20392E6C-7F46-4894-B927-AF8041F70E0A}" srcId="{22DFE66A-0F58-429A-99ED-A73543783877}" destId="{6E8CFA95-98D7-4D9D-8055-420B8CF8BB7A}" srcOrd="1" destOrd="0" parTransId="{17D0818A-4582-4317-BBE9-4C5E946C0C19}" sibTransId="{B935DBFE-11DA-4C0C-BE7E-E5612D374CFF}"/>
    <dgm:cxn modelId="{59DE5091-2F06-44BF-9A11-04159F3E0DCF}" type="presOf" srcId="{6E8CFA95-98D7-4D9D-8055-420B8CF8BB7A}" destId="{1F275C24-94B1-4506-8DEB-B1492429443F}" srcOrd="0" destOrd="2" presId="urn:microsoft.com/office/officeart/2005/8/layout/hList6"/>
    <dgm:cxn modelId="{B98BB5F6-91A9-45D2-B104-A3EB18D93A1A}" srcId="{5F5BF53F-26E7-4A8C-841E-A84930799870}" destId="{DFB735D5-7631-4D60-9A46-2E7F37088F7C}" srcOrd="1" destOrd="0" parTransId="{47F03B74-A492-4BDB-A662-8057B3FF5892}" sibTransId="{02B8E11F-766F-49AA-B76A-415E588AE04F}"/>
    <dgm:cxn modelId="{F03F1672-7C23-4E6F-974A-508CB2A068D1}" type="presOf" srcId="{D1B33FFC-4DE7-4FF3-9746-DCF19446EA99}" destId="{1F275C24-94B1-4506-8DEB-B1492429443F}" srcOrd="0" destOrd="1" presId="urn:microsoft.com/office/officeart/2005/8/layout/hList6"/>
    <dgm:cxn modelId="{DEFCEE22-0E38-4240-BDBA-A077707D41C1}" srcId="{22DFE66A-0F58-429A-99ED-A73543783877}" destId="{D1B33FFC-4DE7-4FF3-9746-DCF19446EA99}" srcOrd="0" destOrd="0" parTransId="{01613391-3599-4CEF-976F-649119F0666F}" sibTransId="{AB902B41-B37C-4453-966C-F551E70C97A9}"/>
    <dgm:cxn modelId="{150E4AD5-23DC-41C7-8D4F-2DFED2CBF3AB}" type="presOf" srcId="{3B71E23A-1EC6-45C4-8002-4C78727DE9D6}" destId="{12770BC0-FF32-4F28-8411-BF600774106E}" srcOrd="0" destOrd="0" presId="urn:microsoft.com/office/officeart/2005/8/layout/hList6"/>
    <dgm:cxn modelId="{8E1BF4B4-6493-4F1A-90AB-2F9394A84376}" srcId="{3B71E23A-1EC6-45C4-8002-4C78727DE9D6}" destId="{B643E494-A816-4F97-B1FD-053C5B68616C}" srcOrd="2" destOrd="0" parTransId="{EB5F2E76-6C0D-48C9-9BAC-B71412ACA198}" sibTransId="{032328B1-FC32-4658-86C3-1408FC1C9CB2}"/>
    <dgm:cxn modelId="{824A79A6-2166-465C-AF17-DDDF05282BEB}" srcId="{605ADFA2-CBFB-4FF0-A34F-40569068172B}" destId="{C399C0F0-C7EA-4ABA-BB36-EFF5BD177880}" srcOrd="3" destOrd="0" parTransId="{D13754ED-E774-4CB1-9B3D-84562FEF07B8}" sibTransId="{3B37AA64-2BDB-4039-88D9-FB6E9CF7B8B9}"/>
    <dgm:cxn modelId="{9637A7E4-7011-427B-AF0A-5A48E78C7B49}" type="presParOf" srcId="{B1F9FF8D-E088-43FD-BE89-2EB1714464EF}" destId="{12770BC0-FF32-4F28-8411-BF600774106E}" srcOrd="0" destOrd="0" presId="urn:microsoft.com/office/officeart/2005/8/layout/hList6"/>
    <dgm:cxn modelId="{F54EF0F1-9B18-44F2-81F7-085D3251BA98}" type="presParOf" srcId="{B1F9FF8D-E088-43FD-BE89-2EB1714464EF}" destId="{169038E8-3E0D-4A5E-AFA6-6B6D87A5B31F}" srcOrd="1" destOrd="0" presId="urn:microsoft.com/office/officeart/2005/8/layout/hList6"/>
    <dgm:cxn modelId="{9CD04E8B-2541-4419-979F-578E58E9CA7F}" type="presParOf" srcId="{B1F9FF8D-E088-43FD-BE89-2EB1714464EF}" destId="{1F275C24-94B1-4506-8DEB-B1492429443F}" srcOrd="2" destOrd="0" presId="urn:microsoft.com/office/officeart/2005/8/layout/hList6"/>
    <dgm:cxn modelId="{68B09F64-9229-43E8-BB54-692A46EF5F1D}" type="presParOf" srcId="{B1F9FF8D-E088-43FD-BE89-2EB1714464EF}" destId="{C67C32FF-ED4C-4F68-8833-18758A26BDB3}" srcOrd="3" destOrd="0" presId="urn:microsoft.com/office/officeart/2005/8/layout/hList6"/>
    <dgm:cxn modelId="{B78C0FD4-6AC4-4133-BDB6-E927227194F8}" type="presParOf" srcId="{B1F9FF8D-E088-43FD-BE89-2EB1714464EF}" destId="{6B0D1EE9-C3DD-43A7-B2AA-1419D552349C}" srcOrd="4" destOrd="0" presId="urn:microsoft.com/office/officeart/2005/8/layout/hList6"/>
    <dgm:cxn modelId="{34FB56F5-B522-4937-8D28-2030629862CB}" type="presParOf" srcId="{B1F9FF8D-E088-43FD-BE89-2EB1714464EF}" destId="{C68034EF-5491-4A0C-BD12-19A203F17662}" srcOrd="5" destOrd="0" presId="urn:microsoft.com/office/officeart/2005/8/layout/hList6"/>
    <dgm:cxn modelId="{69964F27-6D7A-43A6-86BF-F364798DCE09}" type="presParOf" srcId="{B1F9FF8D-E088-43FD-BE89-2EB1714464EF}" destId="{D62310CF-97A2-4BB4-8654-5AB12BAE6B53}" srcOrd="6" destOrd="0" presId="urn:microsoft.com/office/officeart/2005/8/layout/hList6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2054B5-BF8A-429E-9D8C-7FD75C3E88F5}" type="doc">
      <dgm:prSet loTypeId="urn:microsoft.com/office/officeart/2005/8/layout/lProcess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451D816-42AE-45F8-AA6E-73F83390E77F}">
      <dgm:prSet phldrT="[Текст]" custT="1"/>
      <dgm:spPr/>
      <dgm:t>
        <a:bodyPr/>
        <a:lstStyle/>
        <a:p>
          <a:r>
            <a:rPr lang="ru-RU" sz="1800" b="1" i="1" dirty="0" smtClean="0"/>
            <a:t>По условиям проведения</a:t>
          </a:r>
          <a:endParaRPr lang="ru-RU" sz="1800" b="1" i="1" dirty="0"/>
        </a:p>
      </dgm:t>
    </dgm:pt>
    <dgm:pt modelId="{7B39710C-65B9-4F65-9EB2-CD60404DD737}" type="parTrans" cxnId="{0F76F5FE-FB84-47BA-AD68-886CFA4C9C87}">
      <dgm:prSet/>
      <dgm:spPr/>
      <dgm:t>
        <a:bodyPr/>
        <a:lstStyle/>
        <a:p>
          <a:endParaRPr lang="ru-RU"/>
        </a:p>
      </dgm:t>
    </dgm:pt>
    <dgm:pt modelId="{EB84A2C8-BD96-4F32-951D-39F447D6DF05}" type="sibTrans" cxnId="{0F76F5FE-FB84-47BA-AD68-886CFA4C9C87}">
      <dgm:prSet/>
      <dgm:spPr/>
      <dgm:t>
        <a:bodyPr/>
        <a:lstStyle/>
        <a:p>
          <a:endParaRPr lang="ru-RU"/>
        </a:p>
      </dgm:t>
    </dgm:pt>
    <dgm:pt modelId="{4899EEFB-0300-4151-804E-A6645669C8C4}">
      <dgm:prSet phldrT="[Текст]" custT="1"/>
      <dgm:spPr/>
      <dgm:t>
        <a:bodyPr/>
        <a:lstStyle/>
        <a:p>
          <a:pPr algn="l"/>
          <a:r>
            <a:rPr lang="ru-RU" sz="1800" b="1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Единичное</a:t>
          </a:r>
        </a:p>
        <a:p>
          <a:pPr algn="l"/>
          <a:r>
            <a:rPr lang="ru-RU" sz="1800" b="1" dirty="0" smtClean="0">
              <a:solidFill>
                <a:schemeClr val="accent6">
                  <a:lumMod val="60000"/>
                  <a:lumOff val="40000"/>
                </a:schemeClr>
              </a:solidFill>
            </a:rPr>
            <a:t>Многократное</a:t>
          </a:r>
          <a:r>
            <a:rPr lang="ru-RU" sz="1400" dirty="0" smtClean="0">
              <a:solidFill>
                <a:srgbClr val="FFFF00"/>
              </a:solidFill>
            </a:rPr>
            <a:t>;</a:t>
          </a:r>
          <a:endParaRPr lang="ru-RU" sz="1400" dirty="0">
            <a:solidFill>
              <a:srgbClr val="FFFF00"/>
            </a:solidFill>
          </a:endParaRPr>
        </a:p>
      </dgm:t>
    </dgm:pt>
    <dgm:pt modelId="{BE27C3EF-B3FD-4682-BF43-5EEFE9AD2092}" type="parTrans" cxnId="{ECAFB715-9DBD-4D69-AC7D-1986DD895791}">
      <dgm:prSet/>
      <dgm:spPr/>
      <dgm:t>
        <a:bodyPr/>
        <a:lstStyle/>
        <a:p>
          <a:endParaRPr lang="ru-RU"/>
        </a:p>
      </dgm:t>
    </dgm:pt>
    <dgm:pt modelId="{94348B18-B61C-418A-8E43-E52A82A93F59}" type="sibTrans" cxnId="{ECAFB715-9DBD-4D69-AC7D-1986DD895791}">
      <dgm:prSet/>
      <dgm:spPr/>
      <dgm:t>
        <a:bodyPr/>
        <a:lstStyle/>
        <a:p>
          <a:endParaRPr lang="ru-RU"/>
        </a:p>
      </dgm:t>
    </dgm:pt>
    <dgm:pt modelId="{3E15D3B8-D858-4DC9-86A1-018CF01C60FC}">
      <dgm:prSet phldrT="[Текст]" custT="1"/>
      <dgm:spPr/>
      <dgm:t>
        <a:bodyPr/>
        <a:lstStyle/>
        <a:p>
          <a:pPr algn="l"/>
          <a:r>
            <a:rPr lang="ru-RU" sz="1800" b="1" dirty="0" smtClean="0">
              <a:solidFill>
                <a:schemeClr val="accent6">
                  <a:lumMod val="75000"/>
                </a:schemeClr>
              </a:solidFill>
            </a:rPr>
            <a:t>Индивидуальное</a:t>
          </a:r>
        </a:p>
        <a:p>
          <a:pPr algn="l"/>
          <a:r>
            <a:rPr lang="ru-RU" sz="1800" b="1" dirty="0" smtClean="0">
              <a:solidFill>
                <a:schemeClr val="accent6">
                  <a:lumMod val="75000"/>
                </a:schemeClr>
              </a:solidFill>
            </a:rPr>
            <a:t>Групповое</a:t>
          </a:r>
          <a:endParaRPr lang="ru-RU" sz="1800" b="1" dirty="0">
            <a:solidFill>
              <a:schemeClr val="accent6">
                <a:lumMod val="75000"/>
              </a:schemeClr>
            </a:solidFill>
          </a:endParaRPr>
        </a:p>
      </dgm:t>
    </dgm:pt>
    <dgm:pt modelId="{CCE4E2A7-58F9-4102-B9BE-5B25F3641A28}" type="parTrans" cxnId="{5C540613-69FC-4379-BF7F-E2D272480AD9}">
      <dgm:prSet/>
      <dgm:spPr/>
      <dgm:t>
        <a:bodyPr/>
        <a:lstStyle/>
        <a:p>
          <a:endParaRPr lang="ru-RU"/>
        </a:p>
      </dgm:t>
    </dgm:pt>
    <dgm:pt modelId="{513F0243-EDC9-4A6B-84AC-511F46E5C753}" type="sibTrans" cxnId="{5C540613-69FC-4379-BF7F-E2D272480AD9}">
      <dgm:prSet/>
      <dgm:spPr/>
      <dgm:t>
        <a:bodyPr/>
        <a:lstStyle/>
        <a:p>
          <a:endParaRPr lang="ru-RU"/>
        </a:p>
      </dgm:t>
    </dgm:pt>
    <dgm:pt modelId="{21FB5834-72B5-4D27-B731-0F3F675BDEC3}">
      <dgm:prSet phldrT="[Текст]" custT="1"/>
      <dgm:spPr/>
      <dgm:t>
        <a:bodyPr/>
        <a:lstStyle/>
        <a:p>
          <a:r>
            <a:rPr lang="ru-RU" sz="2800" b="1" i="1" dirty="0" smtClean="0"/>
            <a:t>По</a:t>
          </a:r>
          <a:r>
            <a:rPr lang="ru-RU" sz="2800" i="1" dirty="0" smtClean="0"/>
            <a:t> </a:t>
          </a:r>
          <a:r>
            <a:rPr lang="ru-RU" sz="2800" b="1" i="1" dirty="0" smtClean="0"/>
            <a:t>цели</a:t>
          </a:r>
          <a:endParaRPr lang="ru-RU" sz="2800" b="1" i="1" dirty="0"/>
        </a:p>
      </dgm:t>
    </dgm:pt>
    <dgm:pt modelId="{2074E8BE-4C93-43A2-AD5E-2DF0E78ED7AB}" type="parTrans" cxnId="{B52B96B1-C5C3-44CE-B24D-6DF74DF0654F}">
      <dgm:prSet/>
      <dgm:spPr/>
      <dgm:t>
        <a:bodyPr/>
        <a:lstStyle/>
        <a:p>
          <a:endParaRPr lang="ru-RU"/>
        </a:p>
      </dgm:t>
    </dgm:pt>
    <dgm:pt modelId="{02A3A23E-B945-48D4-9A09-027CF62261CB}" type="sibTrans" cxnId="{B52B96B1-C5C3-44CE-B24D-6DF74DF0654F}">
      <dgm:prSet/>
      <dgm:spPr/>
      <dgm:t>
        <a:bodyPr/>
        <a:lstStyle/>
        <a:p>
          <a:endParaRPr lang="ru-RU"/>
        </a:p>
      </dgm:t>
    </dgm:pt>
    <dgm:pt modelId="{9DE95172-8238-482C-91AB-77E6322B6F91}">
      <dgm:prSet phldrT="[Текст]" custT="1"/>
      <dgm:spPr/>
      <dgm:t>
        <a:bodyPr/>
        <a:lstStyle/>
        <a:p>
          <a:pPr algn="l"/>
          <a:r>
            <a:rPr lang="ru-RU" sz="1800" b="1" dirty="0" smtClean="0">
              <a:solidFill>
                <a:schemeClr val="accent6">
                  <a:lumMod val="50000"/>
                </a:schemeClr>
              </a:solidFill>
            </a:rPr>
            <a:t>Диагностическое</a:t>
          </a:r>
        </a:p>
        <a:p>
          <a:pPr algn="l"/>
          <a:r>
            <a:rPr lang="ru-RU" sz="1800" b="1" dirty="0" smtClean="0">
              <a:solidFill>
                <a:schemeClr val="accent6">
                  <a:lumMod val="50000"/>
                </a:schemeClr>
              </a:solidFill>
            </a:rPr>
            <a:t>Клиническое </a:t>
          </a:r>
          <a:endParaRPr lang="ru-RU" sz="1800" b="1" dirty="0">
            <a:solidFill>
              <a:schemeClr val="accent6">
                <a:lumMod val="50000"/>
              </a:schemeClr>
            </a:solidFill>
          </a:endParaRPr>
        </a:p>
      </dgm:t>
    </dgm:pt>
    <dgm:pt modelId="{28CF8EF3-1059-4AE0-A2BB-5F2AB116BE5A}" type="parTrans" cxnId="{D232D1CC-EED7-4DB7-89C2-54FAEDC7390C}">
      <dgm:prSet/>
      <dgm:spPr/>
      <dgm:t>
        <a:bodyPr/>
        <a:lstStyle/>
        <a:p>
          <a:endParaRPr lang="ru-RU"/>
        </a:p>
      </dgm:t>
    </dgm:pt>
    <dgm:pt modelId="{1403D0B8-264F-46EE-A35B-A7A86DDDE945}" type="sibTrans" cxnId="{D232D1CC-EED7-4DB7-89C2-54FAEDC7390C}">
      <dgm:prSet/>
      <dgm:spPr/>
      <dgm:t>
        <a:bodyPr/>
        <a:lstStyle/>
        <a:p>
          <a:endParaRPr lang="ru-RU"/>
        </a:p>
      </dgm:t>
    </dgm:pt>
    <dgm:pt modelId="{C478BC9A-0E80-4196-9EEC-C25651AB3C8D}">
      <dgm:prSet phldrT="[Текст]" custT="1"/>
      <dgm:spPr/>
      <dgm:t>
        <a:bodyPr/>
        <a:lstStyle/>
        <a:p>
          <a:r>
            <a:rPr lang="ru-RU" sz="2000" b="1" dirty="0" smtClean="0"/>
            <a:t>По форме общения</a:t>
          </a:r>
          <a:endParaRPr lang="ru-RU" sz="2000" b="1" dirty="0"/>
        </a:p>
      </dgm:t>
    </dgm:pt>
    <dgm:pt modelId="{69F68661-EB9D-4019-8538-1D4CD05A0052}" type="parTrans" cxnId="{96FD00DE-A4EB-4225-B8DE-DEE57FD88CAD}">
      <dgm:prSet/>
      <dgm:spPr/>
      <dgm:t>
        <a:bodyPr/>
        <a:lstStyle/>
        <a:p>
          <a:endParaRPr lang="ru-RU"/>
        </a:p>
      </dgm:t>
    </dgm:pt>
    <dgm:pt modelId="{8DDB77EC-4C03-4914-950D-A8FB5F02AE84}" type="sibTrans" cxnId="{96FD00DE-A4EB-4225-B8DE-DEE57FD88CAD}">
      <dgm:prSet/>
      <dgm:spPr/>
      <dgm:t>
        <a:bodyPr/>
        <a:lstStyle/>
        <a:p>
          <a:endParaRPr lang="ru-RU"/>
        </a:p>
      </dgm:t>
    </dgm:pt>
    <dgm:pt modelId="{2F294467-2C05-402B-81AA-CB42E31C1C18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accent3">
                  <a:lumMod val="50000"/>
                </a:schemeClr>
              </a:solidFill>
            </a:rPr>
            <a:t>Свободное </a:t>
          </a:r>
          <a:endParaRPr lang="ru-RU" sz="1800" b="1" dirty="0">
            <a:solidFill>
              <a:schemeClr val="accent3">
                <a:lumMod val="50000"/>
              </a:schemeClr>
            </a:solidFill>
          </a:endParaRPr>
        </a:p>
      </dgm:t>
    </dgm:pt>
    <dgm:pt modelId="{67587708-C2B9-4868-9FDD-442CC512EC21}" type="parTrans" cxnId="{F1E8C9F5-657F-469B-99FD-74EA09AC74B6}">
      <dgm:prSet/>
      <dgm:spPr/>
      <dgm:t>
        <a:bodyPr/>
        <a:lstStyle/>
        <a:p>
          <a:endParaRPr lang="ru-RU"/>
        </a:p>
      </dgm:t>
    </dgm:pt>
    <dgm:pt modelId="{0B76C5D5-5F5F-40BA-9EA1-6328FEADAC9A}" type="sibTrans" cxnId="{F1E8C9F5-657F-469B-99FD-74EA09AC74B6}">
      <dgm:prSet/>
      <dgm:spPr/>
      <dgm:t>
        <a:bodyPr/>
        <a:lstStyle/>
        <a:p>
          <a:endParaRPr lang="ru-RU"/>
        </a:p>
      </dgm:t>
    </dgm:pt>
    <dgm:pt modelId="{8CBBDF80-D528-4AE4-9684-1C220E95202D}">
      <dgm:prSet phldrT="[Текст]" custT="1"/>
      <dgm:spPr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ru-RU" sz="1800" b="1" dirty="0" err="1" smtClean="0">
              <a:solidFill>
                <a:schemeClr val="accent3">
                  <a:lumMod val="50000"/>
                </a:schemeClr>
              </a:solidFill>
            </a:rPr>
            <a:t>Полустандарти-зированное</a:t>
          </a:r>
          <a:r>
            <a:rPr lang="ru-RU" sz="1800" b="1" dirty="0" smtClean="0">
              <a:solidFill>
                <a:schemeClr val="accent3">
                  <a:lumMod val="50000"/>
                </a:schemeClr>
              </a:solidFill>
            </a:rPr>
            <a:t> </a:t>
          </a:r>
          <a:endParaRPr lang="ru-RU" sz="1800" b="1" dirty="0">
            <a:solidFill>
              <a:schemeClr val="accent3">
                <a:lumMod val="50000"/>
              </a:schemeClr>
            </a:solidFill>
          </a:endParaRPr>
        </a:p>
      </dgm:t>
    </dgm:pt>
    <dgm:pt modelId="{B78061A2-71EE-4E62-B50B-24347CF21F1E}" type="parTrans" cxnId="{D9820BA7-4463-4BEA-BC32-85990344724F}">
      <dgm:prSet/>
      <dgm:spPr/>
      <dgm:t>
        <a:bodyPr/>
        <a:lstStyle/>
        <a:p>
          <a:endParaRPr lang="ru-RU"/>
        </a:p>
      </dgm:t>
    </dgm:pt>
    <dgm:pt modelId="{06F32890-9D0C-46BF-98D1-C58D7FC0B65F}" type="sibTrans" cxnId="{D9820BA7-4463-4BEA-BC32-85990344724F}">
      <dgm:prSet/>
      <dgm:spPr/>
      <dgm:t>
        <a:bodyPr/>
        <a:lstStyle/>
        <a:p>
          <a:endParaRPr lang="ru-RU"/>
        </a:p>
      </dgm:t>
    </dgm:pt>
    <dgm:pt modelId="{86179B7F-3335-4FD6-BF96-66AAEA77C3AD}">
      <dgm:prSet custT="1"/>
      <dgm:spPr/>
      <dgm:t>
        <a:bodyPr/>
        <a:lstStyle/>
        <a:p>
          <a:r>
            <a:rPr lang="ru-RU" sz="1800" b="1" dirty="0" smtClean="0">
              <a:solidFill>
                <a:schemeClr val="accent3">
                  <a:lumMod val="50000"/>
                </a:schemeClr>
              </a:solidFill>
            </a:rPr>
            <a:t>Стандартизированное </a:t>
          </a:r>
          <a:endParaRPr lang="ru-RU" sz="1800" b="1" dirty="0">
            <a:solidFill>
              <a:schemeClr val="accent3">
                <a:lumMod val="50000"/>
              </a:schemeClr>
            </a:solidFill>
          </a:endParaRPr>
        </a:p>
      </dgm:t>
    </dgm:pt>
    <dgm:pt modelId="{D0EC8428-3B95-4904-8350-0B5A2E3B4905}" type="parTrans" cxnId="{80245B12-9C81-4DF6-9D04-DA59CB339A17}">
      <dgm:prSet/>
      <dgm:spPr/>
    </dgm:pt>
    <dgm:pt modelId="{3243D925-FD82-4A27-8DC4-8D1B987B98E4}" type="sibTrans" cxnId="{80245B12-9C81-4DF6-9D04-DA59CB339A17}">
      <dgm:prSet/>
      <dgm:spPr/>
    </dgm:pt>
    <dgm:pt modelId="{1423DDE3-27DB-44C9-AD08-72BB5B37C7D6}" type="pres">
      <dgm:prSet presAssocID="{4E2054B5-BF8A-429E-9D8C-7FD75C3E88F5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DC635E-CBD0-4CEB-9C71-79E8C971D591}" type="pres">
      <dgm:prSet presAssocID="{3451D816-42AE-45F8-AA6E-73F83390E77F}" presName="compNode" presStyleCnt="0"/>
      <dgm:spPr/>
    </dgm:pt>
    <dgm:pt modelId="{0FBE6ACF-5202-4D39-B437-68CF691ACB7D}" type="pres">
      <dgm:prSet presAssocID="{3451D816-42AE-45F8-AA6E-73F83390E77F}" presName="aNode" presStyleLbl="bgShp" presStyleIdx="0" presStyleCnt="3"/>
      <dgm:spPr/>
      <dgm:t>
        <a:bodyPr/>
        <a:lstStyle/>
        <a:p>
          <a:endParaRPr lang="ru-RU"/>
        </a:p>
      </dgm:t>
    </dgm:pt>
    <dgm:pt modelId="{744605B1-01D3-41A7-8003-8014CC3BA068}" type="pres">
      <dgm:prSet presAssocID="{3451D816-42AE-45F8-AA6E-73F83390E77F}" presName="textNode" presStyleLbl="bgShp" presStyleIdx="0" presStyleCnt="3"/>
      <dgm:spPr/>
      <dgm:t>
        <a:bodyPr/>
        <a:lstStyle/>
        <a:p>
          <a:endParaRPr lang="ru-RU"/>
        </a:p>
      </dgm:t>
    </dgm:pt>
    <dgm:pt modelId="{205640CB-458F-4966-8E03-7CF1C90EB513}" type="pres">
      <dgm:prSet presAssocID="{3451D816-42AE-45F8-AA6E-73F83390E77F}" presName="compChildNode" presStyleCnt="0"/>
      <dgm:spPr/>
    </dgm:pt>
    <dgm:pt modelId="{0CB13FAD-2CFA-4D20-B998-763C9294BF3E}" type="pres">
      <dgm:prSet presAssocID="{3451D816-42AE-45F8-AA6E-73F83390E77F}" presName="theInnerList" presStyleCnt="0"/>
      <dgm:spPr/>
    </dgm:pt>
    <dgm:pt modelId="{38C151CD-55E1-49B9-8E04-6981EE933314}" type="pres">
      <dgm:prSet presAssocID="{4899EEFB-0300-4151-804E-A6645669C8C4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2ED548-3C70-435F-AE36-CE44A6AFEF5D}" type="pres">
      <dgm:prSet presAssocID="{4899EEFB-0300-4151-804E-A6645669C8C4}" presName="aSpace2" presStyleCnt="0"/>
      <dgm:spPr/>
    </dgm:pt>
    <dgm:pt modelId="{EB83644A-BF4D-421F-B2DB-0A7454E9007E}" type="pres">
      <dgm:prSet presAssocID="{3E15D3B8-D858-4DC9-86A1-018CF01C60FC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D709A3-B5EA-4B44-8923-020A4D0C06FE}" type="pres">
      <dgm:prSet presAssocID="{3451D816-42AE-45F8-AA6E-73F83390E77F}" presName="aSpace" presStyleCnt="0"/>
      <dgm:spPr/>
    </dgm:pt>
    <dgm:pt modelId="{F42866DC-B1B1-40C4-9FE8-E502C5E9AC01}" type="pres">
      <dgm:prSet presAssocID="{21FB5834-72B5-4D27-B731-0F3F675BDEC3}" presName="compNode" presStyleCnt="0"/>
      <dgm:spPr/>
    </dgm:pt>
    <dgm:pt modelId="{435B78D4-DBC3-4A70-9EB2-730D405DE3B1}" type="pres">
      <dgm:prSet presAssocID="{21FB5834-72B5-4D27-B731-0F3F675BDEC3}" presName="aNode" presStyleLbl="bgShp" presStyleIdx="1" presStyleCnt="3" custLinFactNeighborX="3133" custLinFactNeighborY="632"/>
      <dgm:spPr/>
      <dgm:t>
        <a:bodyPr/>
        <a:lstStyle/>
        <a:p>
          <a:endParaRPr lang="ru-RU"/>
        </a:p>
      </dgm:t>
    </dgm:pt>
    <dgm:pt modelId="{E6EA79F3-5EED-48C4-8E29-A18BC5CD291E}" type="pres">
      <dgm:prSet presAssocID="{21FB5834-72B5-4D27-B731-0F3F675BDEC3}" presName="textNode" presStyleLbl="bgShp" presStyleIdx="1" presStyleCnt="3"/>
      <dgm:spPr/>
      <dgm:t>
        <a:bodyPr/>
        <a:lstStyle/>
        <a:p>
          <a:endParaRPr lang="ru-RU"/>
        </a:p>
      </dgm:t>
    </dgm:pt>
    <dgm:pt modelId="{924E06B1-0279-4893-B7A5-78FADB6F499D}" type="pres">
      <dgm:prSet presAssocID="{21FB5834-72B5-4D27-B731-0F3F675BDEC3}" presName="compChildNode" presStyleCnt="0"/>
      <dgm:spPr/>
    </dgm:pt>
    <dgm:pt modelId="{1915DDB4-56A2-44D7-8DD6-0FFA9474C222}" type="pres">
      <dgm:prSet presAssocID="{21FB5834-72B5-4D27-B731-0F3F675BDEC3}" presName="theInnerList" presStyleCnt="0"/>
      <dgm:spPr/>
    </dgm:pt>
    <dgm:pt modelId="{E909441F-E8B1-459F-8C55-70A5DC827C26}" type="pres">
      <dgm:prSet presAssocID="{9DE95172-8238-482C-91AB-77E6322B6F91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D1C6E3-F743-4708-9146-B0D2AF9F8355}" type="pres">
      <dgm:prSet presAssocID="{21FB5834-72B5-4D27-B731-0F3F675BDEC3}" presName="aSpace" presStyleCnt="0"/>
      <dgm:spPr/>
    </dgm:pt>
    <dgm:pt modelId="{000068A2-E350-4A53-8D23-60871967F116}" type="pres">
      <dgm:prSet presAssocID="{C478BC9A-0E80-4196-9EEC-C25651AB3C8D}" presName="compNode" presStyleCnt="0"/>
      <dgm:spPr/>
    </dgm:pt>
    <dgm:pt modelId="{40775074-3AAC-42EA-8E25-AE2CCC214743}" type="pres">
      <dgm:prSet presAssocID="{C478BC9A-0E80-4196-9EEC-C25651AB3C8D}" presName="aNode" presStyleLbl="bgShp" presStyleIdx="2" presStyleCnt="3"/>
      <dgm:spPr/>
      <dgm:t>
        <a:bodyPr/>
        <a:lstStyle/>
        <a:p>
          <a:endParaRPr lang="ru-RU"/>
        </a:p>
      </dgm:t>
    </dgm:pt>
    <dgm:pt modelId="{9935B182-0E83-437F-9744-8076EA79969A}" type="pres">
      <dgm:prSet presAssocID="{C478BC9A-0E80-4196-9EEC-C25651AB3C8D}" presName="textNode" presStyleLbl="bgShp" presStyleIdx="2" presStyleCnt="3"/>
      <dgm:spPr/>
      <dgm:t>
        <a:bodyPr/>
        <a:lstStyle/>
        <a:p>
          <a:endParaRPr lang="ru-RU"/>
        </a:p>
      </dgm:t>
    </dgm:pt>
    <dgm:pt modelId="{4E7A3219-0256-45D5-A79F-354130E6E450}" type="pres">
      <dgm:prSet presAssocID="{C478BC9A-0E80-4196-9EEC-C25651AB3C8D}" presName="compChildNode" presStyleCnt="0"/>
      <dgm:spPr/>
    </dgm:pt>
    <dgm:pt modelId="{92803FB1-955C-4978-A307-602C006CC997}" type="pres">
      <dgm:prSet presAssocID="{C478BC9A-0E80-4196-9EEC-C25651AB3C8D}" presName="theInnerList" presStyleCnt="0"/>
      <dgm:spPr/>
    </dgm:pt>
    <dgm:pt modelId="{5660CAFF-5EDD-419D-B035-FE869695B10A}" type="pres">
      <dgm:prSet presAssocID="{2F294467-2C05-402B-81AA-CB42E31C1C18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A2305-1665-41FC-B9B5-FD8443FEE7F2}" type="pres">
      <dgm:prSet presAssocID="{2F294467-2C05-402B-81AA-CB42E31C1C18}" presName="aSpace2" presStyleCnt="0"/>
      <dgm:spPr/>
    </dgm:pt>
    <dgm:pt modelId="{622B0C43-4F20-458B-AED1-A725B42E3AFE}" type="pres">
      <dgm:prSet presAssocID="{8CBBDF80-D528-4AE4-9684-1C220E95202D}" presName="childNode" presStyleLbl="node1" presStyleIdx="4" presStyleCnt="6" custScaleX="1172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A42061-3903-48B4-96C1-038A99953239}" type="pres">
      <dgm:prSet presAssocID="{8CBBDF80-D528-4AE4-9684-1C220E95202D}" presName="aSpace2" presStyleCnt="0"/>
      <dgm:spPr/>
    </dgm:pt>
    <dgm:pt modelId="{55B8A5B4-26CB-4617-B495-82A432E36A92}" type="pres">
      <dgm:prSet presAssocID="{86179B7F-3335-4FD6-BF96-66AAEA77C3AD}" presName="childNode" presStyleLbl="node1" presStyleIdx="5" presStyleCnt="6" custScaleX="1172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ADD132-4F1E-480F-ACFE-18DF120D0A6D}" type="presOf" srcId="{2F294467-2C05-402B-81AA-CB42E31C1C18}" destId="{5660CAFF-5EDD-419D-B035-FE869695B10A}" srcOrd="0" destOrd="0" presId="urn:microsoft.com/office/officeart/2005/8/layout/lProcess2"/>
    <dgm:cxn modelId="{B52B96B1-C5C3-44CE-B24D-6DF74DF0654F}" srcId="{4E2054B5-BF8A-429E-9D8C-7FD75C3E88F5}" destId="{21FB5834-72B5-4D27-B731-0F3F675BDEC3}" srcOrd="1" destOrd="0" parTransId="{2074E8BE-4C93-43A2-AD5E-2DF0E78ED7AB}" sibTransId="{02A3A23E-B945-48D4-9A09-027CF62261CB}"/>
    <dgm:cxn modelId="{89801E29-934B-420F-8486-2112A778B6AC}" type="presOf" srcId="{21FB5834-72B5-4D27-B731-0F3F675BDEC3}" destId="{E6EA79F3-5EED-48C4-8E29-A18BC5CD291E}" srcOrd="1" destOrd="0" presId="urn:microsoft.com/office/officeart/2005/8/layout/lProcess2"/>
    <dgm:cxn modelId="{06E9744F-88CD-40DE-981A-66548D8105C5}" type="presOf" srcId="{86179B7F-3335-4FD6-BF96-66AAEA77C3AD}" destId="{55B8A5B4-26CB-4617-B495-82A432E36A92}" srcOrd="0" destOrd="0" presId="urn:microsoft.com/office/officeart/2005/8/layout/lProcess2"/>
    <dgm:cxn modelId="{D232D1CC-EED7-4DB7-89C2-54FAEDC7390C}" srcId="{21FB5834-72B5-4D27-B731-0F3F675BDEC3}" destId="{9DE95172-8238-482C-91AB-77E6322B6F91}" srcOrd="0" destOrd="0" parTransId="{28CF8EF3-1059-4AE0-A2BB-5F2AB116BE5A}" sibTransId="{1403D0B8-264F-46EE-A35B-A7A86DDDE945}"/>
    <dgm:cxn modelId="{0F76F5FE-FB84-47BA-AD68-886CFA4C9C87}" srcId="{4E2054B5-BF8A-429E-9D8C-7FD75C3E88F5}" destId="{3451D816-42AE-45F8-AA6E-73F83390E77F}" srcOrd="0" destOrd="0" parTransId="{7B39710C-65B9-4F65-9EB2-CD60404DD737}" sibTransId="{EB84A2C8-BD96-4F32-951D-39F447D6DF05}"/>
    <dgm:cxn modelId="{A042746D-36D0-49AA-A942-361959726CE9}" type="presOf" srcId="{8CBBDF80-D528-4AE4-9684-1C220E95202D}" destId="{622B0C43-4F20-458B-AED1-A725B42E3AFE}" srcOrd="0" destOrd="0" presId="urn:microsoft.com/office/officeart/2005/8/layout/lProcess2"/>
    <dgm:cxn modelId="{02EB7A3C-2BED-43A4-ADC2-4F0D2C27B310}" type="presOf" srcId="{3451D816-42AE-45F8-AA6E-73F83390E77F}" destId="{744605B1-01D3-41A7-8003-8014CC3BA068}" srcOrd="1" destOrd="0" presId="urn:microsoft.com/office/officeart/2005/8/layout/lProcess2"/>
    <dgm:cxn modelId="{ECAFB715-9DBD-4D69-AC7D-1986DD895791}" srcId="{3451D816-42AE-45F8-AA6E-73F83390E77F}" destId="{4899EEFB-0300-4151-804E-A6645669C8C4}" srcOrd="0" destOrd="0" parTransId="{BE27C3EF-B3FD-4682-BF43-5EEFE9AD2092}" sibTransId="{94348B18-B61C-418A-8E43-E52A82A93F59}"/>
    <dgm:cxn modelId="{96FD00DE-A4EB-4225-B8DE-DEE57FD88CAD}" srcId="{4E2054B5-BF8A-429E-9D8C-7FD75C3E88F5}" destId="{C478BC9A-0E80-4196-9EEC-C25651AB3C8D}" srcOrd="2" destOrd="0" parTransId="{69F68661-EB9D-4019-8538-1D4CD05A0052}" sibTransId="{8DDB77EC-4C03-4914-950D-A8FB5F02AE84}"/>
    <dgm:cxn modelId="{80245B12-9C81-4DF6-9D04-DA59CB339A17}" srcId="{C478BC9A-0E80-4196-9EEC-C25651AB3C8D}" destId="{86179B7F-3335-4FD6-BF96-66AAEA77C3AD}" srcOrd="2" destOrd="0" parTransId="{D0EC8428-3B95-4904-8350-0B5A2E3B4905}" sibTransId="{3243D925-FD82-4A27-8DC4-8D1B987B98E4}"/>
    <dgm:cxn modelId="{49B96CBA-ED4E-4F04-83B9-F8C7DEB62FCD}" type="presOf" srcId="{21FB5834-72B5-4D27-B731-0F3F675BDEC3}" destId="{435B78D4-DBC3-4A70-9EB2-730D405DE3B1}" srcOrd="0" destOrd="0" presId="urn:microsoft.com/office/officeart/2005/8/layout/lProcess2"/>
    <dgm:cxn modelId="{684A7B41-198D-4388-93CF-B4360D38B8B9}" type="presOf" srcId="{C478BC9A-0E80-4196-9EEC-C25651AB3C8D}" destId="{9935B182-0E83-437F-9744-8076EA79969A}" srcOrd="1" destOrd="0" presId="urn:microsoft.com/office/officeart/2005/8/layout/lProcess2"/>
    <dgm:cxn modelId="{4A8B5BDB-9850-4415-A40B-4F5C88F40B89}" type="presOf" srcId="{4E2054B5-BF8A-429E-9D8C-7FD75C3E88F5}" destId="{1423DDE3-27DB-44C9-AD08-72BB5B37C7D6}" srcOrd="0" destOrd="0" presId="urn:microsoft.com/office/officeart/2005/8/layout/lProcess2"/>
    <dgm:cxn modelId="{2A6820F6-7F1C-493F-9406-2732F69AF8BC}" type="presOf" srcId="{4899EEFB-0300-4151-804E-A6645669C8C4}" destId="{38C151CD-55E1-49B9-8E04-6981EE933314}" srcOrd="0" destOrd="0" presId="urn:microsoft.com/office/officeart/2005/8/layout/lProcess2"/>
    <dgm:cxn modelId="{D0B91C84-791D-42CA-9DED-45B497756BCC}" type="presOf" srcId="{3E15D3B8-D858-4DC9-86A1-018CF01C60FC}" destId="{EB83644A-BF4D-421F-B2DB-0A7454E9007E}" srcOrd="0" destOrd="0" presId="urn:microsoft.com/office/officeart/2005/8/layout/lProcess2"/>
    <dgm:cxn modelId="{80CE57BB-EAB2-408D-927B-89495A638457}" type="presOf" srcId="{9DE95172-8238-482C-91AB-77E6322B6F91}" destId="{E909441F-E8B1-459F-8C55-70A5DC827C26}" srcOrd="0" destOrd="0" presId="urn:microsoft.com/office/officeart/2005/8/layout/lProcess2"/>
    <dgm:cxn modelId="{5C540613-69FC-4379-BF7F-E2D272480AD9}" srcId="{3451D816-42AE-45F8-AA6E-73F83390E77F}" destId="{3E15D3B8-D858-4DC9-86A1-018CF01C60FC}" srcOrd="1" destOrd="0" parTransId="{CCE4E2A7-58F9-4102-B9BE-5B25F3641A28}" sibTransId="{513F0243-EDC9-4A6B-84AC-511F46E5C753}"/>
    <dgm:cxn modelId="{D9820BA7-4463-4BEA-BC32-85990344724F}" srcId="{C478BC9A-0E80-4196-9EEC-C25651AB3C8D}" destId="{8CBBDF80-D528-4AE4-9684-1C220E95202D}" srcOrd="1" destOrd="0" parTransId="{B78061A2-71EE-4E62-B50B-24347CF21F1E}" sibTransId="{06F32890-9D0C-46BF-98D1-C58D7FC0B65F}"/>
    <dgm:cxn modelId="{B0CC60A0-51C8-45B1-B8B5-9441EAC56A57}" type="presOf" srcId="{C478BC9A-0E80-4196-9EEC-C25651AB3C8D}" destId="{40775074-3AAC-42EA-8E25-AE2CCC214743}" srcOrd="0" destOrd="0" presId="urn:microsoft.com/office/officeart/2005/8/layout/lProcess2"/>
    <dgm:cxn modelId="{F1E8C9F5-657F-469B-99FD-74EA09AC74B6}" srcId="{C478BC9A-0E80-4196-9EEC-C25651AB3C8D}" destId="{2F294467-2C05-402B-81AA-CB42E31C1C18}" srcOrd="0" destOrd="0" parTransId="{67587708-C2B9-4868-9FDD-442CC512EC21}" sibTransId="{0B76C5D5-5F5F-40BA-9EA1-6328FEADAC9A}"/>
    <dgm:cxn modelId="{AC2D02A0-1F45-4B07-86C0-54A30A05384C}" type="presOf" srcId="{3451D816-42AE-45F8-AA6E-73F83390E77F}" destId="{0FBE6ACF-5202-4D39-B437-68CF691ACB7D}" srcOrd="0" destOrd="0" presId="urn:microsoft.com/office/officeart/2005/8/layout/lProcess2"/>
    <dgm:cxn modelId="{5C801B66-8909-4E37-9DB1-8DB4E36BAB30}" type="presParOf" srcId="{1423DDE3-27DB-44C9-AD08-72BB5B37C7D6}" destId="{01DC635E-CBD0-4CEB-9C71-79E8C971D591}" srcOrd="0" destOrd="0" presId="urn:microsoft.com/office/officeart/2005/8/layout/lProcess2"/>
    <dgm:cxn modelId="{D910BA83-35AE-4DAC-9F72-A1BA818EE8EC}" type="presParOf" srcId="{01DC635E-CBD0-4CEB-9C71-79E8C971D591}" destId="{0FBE6ACF-5202-4D39-B437-68CF691ACB7D}" srcOrd="0" destOrd="0" presId="urn:microsoft.com/office/officeart/2005/8/layout/lProcess2"/>
    <dgm:cxn modelId="{A17FC363-B3E5-452B-A016-ED0A3BC84C7C}" type="presParOf" srcId="{01DC635E-CBD0-4CEB-9C71-79E8C971D591}" destId="{744605B1-01D3-41A7-8003-8014CC3BA068}" srcOrd="1" destOrd="0" presId="urn:microsoft.com/office/officeart/2005/8/layout/lProcess2"/>
    <dgm:cxn modelId="{D392A80D-6BDE-4FAF-81E5-3ABE1F437966}" type="presParOf" srcId="{01DC635E-CBD0-4CEB-9C71-79E8C971D591}" destId="{205640CB-458F-4966-8E03-7CF1C90EB513}" srcOrd="2" destOrd="0" presId="urn:microsoft.com/office/officeart/2005/8/layout/lProcess2"/>
    <dgm:cxn modelId="{01E54E7A-58D2-46FF-A5D8-A78EDA8756FB}" type="presParOf" srcId="{205640CB-458F-4966-8E03-7CF1C90EB513}" destId="{0CB13FAD-2CFA-4D20-B998-763C9294BF3E}" srcOrd="0" destOrd="0" presId="urn:microsoft.com/office/officeart/2005/8/layout/lProcess2"/>
    <dgm:cxn modelId="{29CC4632-BA97-49C1-90C3-46053E917F6D}" type="presParOf" srcId="{0CB13FAD-2CFA-4D20-B998-763C9294BF3E}" destId="{38C151CD-55E1-49B9-8E04-6981EE933314}" srcOrd="0" destOrd="0" presId="urn:microsoft.com/office/officeart/2005/8/layout/lProcess2"/>
    <dgm:cxn modelId="{E4968820-97B7-495D-9652-552E5B564D30}" type="presParOf" srcId="{0CB13FAD-2CFA-4D20-B998-763C9294BF3E}" destId="{F72ED548-3C70-435F-AE36-CE44A6AFEF5D}" srcOrd="1" destOrd="0" presId="urn:microsoft.com/office/officeart/2005/8/layout/lProcess2"/>
    <dgm:cxn modelId="{24769DEF-1C33-458E-A5BD-05DD490B9E81}" type="presParOf" srcId="{0CB13FAD-2CFA-4D20-B998-763C9294BF3E}" destId="{EB83644A-BF4D-421F-B2DB-0A7454E9007E}" srcOrd="2" destOrd="0" presId="urn:microsoft.com/office/officeart/2005/8/layout/lProcess2"/>
    <dgm:cxn modelId="{3AB56ECA-383C-456A-A9C6-E5965E7B82E2}" type="presParOf" srcId="{1423DDE3-27DB-44C9-AD08-72BB5B37C7D6}" destId="{38D709A3-B5EA-4B44-8923-020A4D0C06FE}" srcOrd="1" destOrd="0" presId="urn:microsoft.com/office/officeart/2005/8/layout/lProcess2"/>
    <dgm:cxn modelId="{D1333406-40B8-456B-810F-9EB5AB2D54CB}" type="presParOf" srcId="{1423DDE3-27DB-44C9-AD08-72BB5B37C7D6}" destId="{F42866DC-B1B1-40C4-9FE8-E502C5E9AC01}" srcOrd="2" destOrd="0" presId="urn:microsoft.com/office/officeart/2005/8/layout/lProcess2"/>
    <dgm:cxn modelId="{B0F6423F-D51C-4B76-BD98-CE925FEAED4E}" type="presParOf" srcId="{F42866DC-B1B1-40C4-9FE8-E502C5E9AC01}" destId="{435B78D4-DBC3-4A70-9EB2-730D405DE3B1}" srcOrd="0" destOrd="0" presId="urn:microsoft.com/office/officeart/2005/8/layout/lProcess2"/>
    <dgm:cxn modelId="{7B1C15EB-9ADF-4C90-A7D9-8B421FD53F19}" type="presParOf" srcId="{F42866DC-B1B1-40C4-9FE8-E502C5E9AC01}" destId="{E6EA79F3-5EED-48C4-8E29-A18BC5CD291E}" srcOrd="1" destOrd="0" presId="urn:microsoft.com/office/officeart/2005/8/layout/lProcess2"/>
    <dgm:cxn modelId="{DA6AD7E8-6B37-4A79-89F3-BCF566714D65}" type="presParOf" srcId="{F42866DC-B1B1-40C4-9FE8-E502C5E9AC01}" destId="{924E06B1-0279-4893-B7A5-78FADB6F499D}" srcOrd="2" destOrd="0" presId="urn:microsoft.com/office/officeart/2005/8/layout/lProcess2"/>
    <dgm:cxn modelId="{813570BF-B5E1-45C7-B984-6C070C19C4F4}" type="presParOf" srcId="{924E06B1-0279-4893-B7A5-78FADB6F499D}" destId="{1915DDB4-56A2-44D7-8DD6-0FFA9474C222}" srcOrd="0" destOrd="0" presId="urn:microsoft.com/office/officeart/2005/8/layout/lProcess2"/>
    <dgm:cxn modelId="{F9BED075-8083-4D21-9608-1EAB78195923}" type="presParOf" srcId="{1915DDB4-56A2-44D7-8DD6-0FFA9474C222}" destId="{E909441F-E8B1-459F-8C55-70A5DC827C26}" srcOrd="0" destOrd="0" presId="urn:microsoft.com/office/officeart/2005/8/layout/lProcess2"/>
    <dgm:cxn modelId="{5BCE1480-91FE-4DA6-A087-9B44EC39CC44}" type="presParOf" srcId="{1423DDE3-27DB-44C9-AD08-72BB5B37C7D6}" destId="{45D1C6E3-F743-4708-9146-B0D2AF9F8355}" srcOrd="3" destOrd="0" presId="urn:microsoft.com/office/officeart/2005/8/layout/lProcess2"/>
    <dgm:cxn modelId="{B21304BF-DDB5-4BFD-B0F6-9A516D7AF946}" type="presParOf" srcId="{1423DDE3-27DB-44C9-AD08-72BB5B37C7D6}" destId="{000068A2-E350-4A53-8D23-60871967F116}" srcOrd="4" destOrd="0" presId="urn:microsoft.com/office/officeart/2005/8/layout/lProcess2"/>
    <dgm:cxn modelId="{42129BD4-469E-4E72-8335-D15FB4134882}" type="presParOf" srcId="{000068A2-E350-4A53-8D23-60871967F116}" destId="{40775074-3AAC-42EA-8E25-AE2CCC214743}" srcOrd="0" destOrd="0" presId="urn:microsoft.com/office/officeart/2005/8/layout/lProcess2"/>
    <dgm:cxn modelId="{C8DCA347-EBB6-491D-B0AD-33AD59BB8D69}" type="presParOf" srcId="{000068A2-E350-4A53-8D23-60871967F116}" destId="{9935B182-0E83-437F-9744-8076EA79969A}" srcOrd="1" destOrd="0" presId="urn:microsoft.com/office/officeart/2005/8/layout/lProcess2"/>
    <dgm:cxn modelId="{ACEB771C-3C7B-4291-9C00-2DD570F8E3F1}" type="presParOf" srcId="{000068A2-E350-4A53-8D23-60871967F116}" destId="{4E7A3219-0256-45D5-A79F-354130E6E450}" srcOrd="2" destOrd="0" presId="urn:microsoft.com/office/officeart/2005/8/layout/lProcess2"/>
    <dgm:cxn modelId="{53245AA3-8001-4768-98EB-165B930B1193}" type="presParOf" srcId="{4E7A3219-0256-45D5-A79F-354130E6E450}" destId="{92803FB1-955C-4978-A307-602C006CC997}" srcOrd="0" destOrd="0" presId="urn:microsoft.com/office/officeart/2005/8/layout/lProcess2"/>
    <dgm:cxn modelId="{EE715126-6C31-43E8-94B0-AECC2DDFBA44}" type="presParOf" srcId="{92803FB1-955C-4978-A307-602C006CC997}" destId="{5660CAFF-5EDD-419D-B035-FE869695B10A}" srcOrd="0" destOrd="0" presId="urn:microsoft.com/office/officeart/2005/8/layout/lProcess2"/>
    <dgm:cxn modelId="{781CBAAF-1223-4C37-BD1E-B746B4F09623}" type="presParOf" srcId="{92803FB1-955C-4978-A307-602C006CC997}" destId="{AD6A2305-1665-41FC-B9B5-FD8443FEE7F2}" srcOrd="1" destOrd="0" presId="urn:microsoft.com/office/officeart/2005/8/layout/lProcess2"/>
    <dgm:cxn modelId="{3B7CA3F3-058E-43E1-8AE3-4471DDDFA7CC}" type="presParOf" srcId="{92803FB1-955C-4978-A307-602C006CC997}" destId="{622B0C43-4F20-458B-AED1-A725B42E3AFE}" srcOrd="2" destOrd="0" presId="urn:microsoft.com/office/officeart/2005/8/layout/lProcess2"/>
    <dgm:cxn modelId="{5639CDA8-89BF-4AB9-A432-8B1320A836FF}" type="presParOf" srcId="{92803FB1-955C-4978-A307-602C006CC997}" destId="{36A42061-3903-48B4-96C1-038A99953239}" srcOrd="3" destOrd="0" presId="urn:microsoft.com/office/officeart/2005/8/layout/lProcess2"/>
    <dgm:cxn modelId="{4E2A47DB-4A99-4028-A5CA-4EF2E9F5FEC1}" type="presParOf" srcId="{92803FB1-955C-4978-A307-602C006CC997}" destId="{55B8A5B4-26CB-4617-B495-82A432E36A9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DC8494-4E44-41B8-BB16-BBCB2FD33984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88E36368-C571-4304-92E0-56F0FEB0F9CA}">
      <dgm:prSet phldrT="[Текст]" custT="1"/>
      <dgm:spPr/>
      <dgm:t>
        <a:bodyPr anchor="t"/>
        <a:lstStyle/>
        <a:p>
          <a:pPr indent="0" algn="l">
            <a:lnSpc>
              <a:spcPct val="100000"/>
            </a:lnSpc>
          </a:pPr>
          <a:r>
            <a:rPr lang="ru-RU" sz="2000" b="1" dirty="0" smtClean="0">
              <a:solidFill>
                <a:schemeClr val="accent5">
                  <a:lumMod val="50000"/>
                </a:schemeClr>
              </a:solidFill>
            </a:rPr>
            <a:t>Подготовительный </a:t>
          </a:r>
        </a:p>
        <a:p>
          <a:pPr indent="457200" algn="l">
            <a:lnSpc>
              <a:spcPct val="100000"/>
            </a:lnSpc>
          </a:pPr>
          <a:r>
            <a:rPr lang="ru-RU" sz="1600" b="1" dirty="0" smtClean="0">
              <a:solidFill>
                <a:schemeClr val="accent5">
                  <a:lumMod val="50000"/>
                </a:schemeClr>
              </a:solidFill>
            </a:rPr>
            <a:t>1)цель, задачи, предмет, объект;  </a:t>
          </a:r>
        </a:p>
        <a:p>
          <a:pPr indent="457200" algn="l">
            <a:lnSpc>
              <a:spcPct val="100000"/>
            </a:lnSpc>
          </a:pPr>
          <a:r>
            <a:rPr lang="ru-RU" sz="1600" b="1" dirty="0" smtClean="0">
              <a:solidFill>
                <a:schemeClr val="accent5">
                  <a:lumMod val="50000"/>
                </a:schemeClr>
              </a:solidFill>
            </a:rPr>
            <a:t>2)проектирование; </a:t>
          </a:r>
        </a:p>
        <a:p>
          <a:pPr indent="457200" algn="l">
            <a:lnSpc>
              <a:spcPct val="100000"/>
            </a:lnSpc>
          </a:pPr>
          <a:r>
            <a:rPr lang="ru-RU" sz="1600" b="1" dirty="0" smtClean="0">
              <a:solidFill>
                <a:schemeClr val="accent5">
                  <a:lumMod val="50000"/>
                </a:schemeClr>
              </a:solidFill>
            </a:rPr>
            <a:t>3)пилотаж</a:t>
          </a:r>
          <a:endParaRPr lang="ru-RU" sz="1600" b="1" dirty="0">
            <a:solidFill>
              <a:schemeClr val="accent5">
                <a:lumMod val="50000"/>
              </a:schemeClr>
            </a:solidFill>
          </a:endParaRPr>
        </a:p>
      </dgm:t>
    </dgm:pt>
    <dgm:pt modelId="{F2B63213-BCBF-4DC8-832E-6870F20E23F1}" type="parTrans" cxnId="{344A413A-A913-49D7-8BA7-E69212DD7B99}">
      <dgm:prSet/>
      <dgm:spPr/>
      <dgm:t>
        <a:bodyPr/>
        <a:lstStyle/>
        <a:p>
          <a:endParaRPr lang="ru-RU"/>
        </a:p>
      </dgm:t>
    </dgm:pt>
    <dgm:pt modelId="{1C09EB29-FB22-47CB-9FD0-311DEEBDFB2F}" type="sibTrans" cxnId="{344A413A-A913-49D7-8BA7-E69212DD7B99}">
      <dgm:prSet/>
      <dgm:spPr/>
      <dgm:t>
        <a:bodyPr/>
        <a:lstStyle/>
        <a:p>
          <a:endParaRPr lang="ru-RU"/>
        </a:p>
      </dgm:t>
    </dgm:pt>
    <dgm:pt modelId="{BA7D811A-C584-4C3B-A9ED-801EB5958E80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accent3">
                  <a:lumMod val="50000"/>
                </a:schemeClr>
              </a:solidFill>
            </a:rPr>
            <a:t>Коммуникативный</a:t>
          </a:r>
        </a:p>
        <a:p>
          <a:r>
            <a:rPr lang="ru-RU" sz="1600" b="1" dirty="0" smtClean="0">
              <a:solidFill>
                <a:schemeClr val="accent3">
                  <a:lumMod val="50000"/>
                </a:schemeClr>
              </a:solidFill>
            </a:rPr>
            <a:t>Введение в беседу</a:t>
          </a:r>
        </a:p>
        <a:p>
          <a:r>
            <a:rPr lang="ru-RU" sz="1600" b="1" dirty="0" smtClean="0">
              <a:solidFill>
                <a:schemeClr val="accent3">
                  <a:lumMod val="50000"/>
                </a:schemeClr>
              </a:solidFill>
            </a:rPr>
            <a:t>Основное интервью</a:t>
          </a:r>
        </a:p>
        <a:p>
          <a:r>
            <a:rPr lang="ru-RU" sz="1600" b="1" dirty="0" smtClean="0">
              <a:solidFill>
                <a:schemeClr val="accent3">
                  <a:lumMod val="50000"/>
                </a:schemeClr>
              </a:solidFill>
            </a:rPr>
            <a:t>Завершение беседы</a:t>
          </a:r>
          <a:r>
            <a:rPr lang="ru-RU" sz="2000" b="1" dirty="0" smtClean="0">
              <a:solidFill>
                <a:schemeClr val="accent3">
                  <a:lumMod val="50000"/>
                </a:schemeClr>
              </a:solidFill>
            </a:rPr>
            <a:t> </a:t>
          </a:r>
          <a:endParaRPr lang="ru-RU" sz="2000" b="1" dirty="0">
            <a:solidFill>
              <a:schemeClr val="accent3">
                <a:lumMod val="50000"/>
              </a:schemeClr>
            </a:solidFill>
          </a:endParaRPr>
        </a:p>
      </dgm:t>
    </dgm:pt>
    <dgm:pt modelId="{97AD067C-9723-4C6C-8A4C-C883623776EE}" type="parTrans" cxnId="{6E259A9E-31F1-4638-AEBC-BCCD6677C01B}">
      <dgm:prSet/>
      <dgm:spPr/>
      <dgm:t>
        <a:bodyPr/>
        <a:lstStyle/>
        <a:p>
          <a:endParaRPr lang="ru-RU"/>
        </a:p>
      </dgm:t>
    </dgm:pt>
    <dgm:pt modelId="{5DFDE748-77EC-4AE0-B11E-6949013AB3EF}" type="sibTrans" cxnId="{6E259A9E-31F1-4638-AEBC-BCCD6677C01B}">
      <dgm:prSet/>
      <dgm:spPr/>
      <dgm:t>
        <a:bodyPr/>
        <a:lstStyle/>
        <a:p>
          <a:endParaRPr lang="ru-RU"/>
        </a:p>
      </dgm:t>
    </dgm:pt>
    <dgm:pt modelId="{4A24B767-5E0C-4CC8-8ADB-F9E8A25EE160}">
      <dgm:prSet phldrT="[Текст]" custT="1"/>
      <dgm:spPr/>
      <dgm:t>
        <a:bodyPr/>
        <a:lstStyle/>
        <a:p>
          <a:pPr algn="ctr"/>
          <a:r>
            <a:rPr lang="ru-RU" sz="2400" b="1" dirty="0" smtClean="0">
              <a:solidFill>
                <a:schemeClr val="accent6">
                  <a:lumMod val="50000"/>
                </a:schemeClr>
              </a:solidFill>
            </a:rPr>
            <a:t>Аналитический</a:t>
          </a:r>
        </a:p>
        <a:p>
          <a:pPr algn="l"/>
          <a:r>
            <a:rPr lang="ru-RU" sz="1600" b="1" dirty="0" smtClean="0">
              <a:solidFill>
                <a:schemeClr val="accent6">
                  <a:lumMod val="50000"/>
                </a:schemeClr>
              </a:solidFill>
            </a:rPr>
            <a:t>Обработка, интерпретация;</a:t>
          </a:r>
        </a:p>
        <a:p>
          <a:pPr algn="l"/>
          <a:r>
            <a:rPr lang="ru-RU" sz="1600" b="1" dirty="0" smtClean="0">
              <a:solidFill>
                <a:schemeClr val="accent6">
                  <a:lumMod val="50000"/>
                </a:schemeClr>
              </a:solidFill>
            </a:rPr>
            <a:t>Анализ.</a:t>
          </a:r>
        </a:p>
        <a:p>
          <a:pPr algn="ctr"/>
          <a:r>
            <a:rPr lang="ru-RU" sz="2400" b="1" dirty="0" smtClean="0">
              <a:solidFill>
                <a:schemeClr val="accent6">
                  <a:lumMod val="50000"/>
                </a:schemeClr>
              </a:solidFill>
            </a:rPr>
            <a:t> </a:t>
          </a:r>
          <a:endParaRPr lang="ru-RU" sz="2400" b="1" dirty="0">
            <a:solidFill>
              <a:schemeClr val="accent6">
                <a:lumMod val="50000"/>
              </a:schemeClr>
            </a:solidFill>
          </a:endParaRPr>
        </a:p>
      </dgm:t>
    </dgm:pt>
    <dgm:pt modelId="{847D7E8A-9736-43D5-8ADF-2FEB4C33F97F}" type="parTrans" cxnId="{93B5561C-AAE5-4F83-BCC2-2002DD45A8EE}">
      <dgm:prSet/>
      <dgm:spPr/>
      <dgm:t>
        <a:bodyPr/>
        <a:lstStyle/>
        <a:p>
          <a:endParaRPr lang="ru-RU"/>
        </a:p>
      </dgm:t>
    </dgm:pt>
    <dgm:pt modelId="{78EB4DEB-CB5D-4B29-8743-BA981399E2F5}" type="sibTrans" cxnId="{93B5561C-AAE5-4F83-BCC2-2002DD45A8EE}">
      <dgm:prSet/>
      <dgm:spPr/>
      <dgm:t>
        <a:bodyPr/>
        <a:lstStyle/>
        <a:p>
          <a:endParaRPr lang="ru-RU"/>
        </a:p>
      </dgm:t>
    </dgm:pt>
    <dgm:pt modelId="{694EEF56-56AE-45FF-A717-A7341F88A9B2}" type="pres">
      <dgm:prSet presAssocID="{2ADC8494-4E44-41B8-BB16-BBCB2FD33984}" presName="CompostProcess" presStyleCnt="0">
        <dgm:presLayoutVars>
          <dgm:dir/>
          <dgm:resizeHandles val="exact"/>
        </dgm:presLayoutVars>
      </dgm:prSet>
      <dgm:spPr/>
    </dgm:pt>
    <dgm:pt modelId="{B4563B7E-8C2E-40F0-8987-FB0F4B477CE6}" type="pres">
      <dgm:prSet presAssocID="{2ADC8494-4E44-41B8-BB16-BBCB2FD33984}" presName="arrow" presStyleLbl="bgShp" presStyleIdx="0" presStyleCnt="1"/>
      <dgm:spPr/>
    </dgm:pt>
    <dgm:pt modelId="{F6C87D4F-C463-40E3-B497-1B61A8748F1D}" type="pres">
      <dgm:prSet presAssocID="{2ADC8494-4E44-41B8-BB16-BBCB2FD33984}" presName="linearProcess" presStyleCnt="0"/>
      <dgm:spPr/>
    </dgm:pt>
    <dgm:pt modelId="{20B44F92-684F-4A63-BF92-39C17A31ECB4}" type="pres">
      <dgm:prSet presAssocID="{88E36368-C571-4304-92E0-56F0FEB0F9CA}" presName="textNode" presStyleLbl="node1" presStyleIdx="0" presStyleCnt="3" custScaleX="115872" custScaleY="1513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8192BE-400F-4DA1-8F23-1C05D2D691E2}" type="pres">
      <dgm:prSet presAssocID="{1C09EB29-FB22-47CB-9FD0-311DEEBDFB2F}" presName="sibTrans" presStyleCnt="0"/>
      <dgm:spPr/>
    </dgm:pt>
    <dgm:pt modelId="{AA3374FF-B799-46A4-831D-11B6AADA0B8E}" type="pres">
      <dgm:prSet presAssocID="{BA7D811A-C584-4C3B-A9ED-801EB5958E80}" presName="textNode" presStyleLbl="node1" presStyleIdx="1" presStyleCnt="3" custScaleX="110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EDBEC-7C27-4FBC-B599-30BA93AAD127}" type="pres">
      <dgm:prSet presAssocID="{5DFDE748-77EC-4AE0-B11E-6949013AB3EF}" presName="sibTrans" presStyleCnt="0"/>
      <dgm:spPr/>
    </dgm:pt>
    <dgm:pt modelId="{966E3749-94C0-47DE-9945-1768FF909DED}" type="pres">
      <dgm:prSet presAssocID="{4A24B767-5E0C-4CC8-8ADB-F9E8A25EE160}" presName="textNode" presStyleLbl="node1" presStyleIdx="2" presStyleCnt="3" custScaleX="1134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B5561C-AAE5-4F83-BCC2-2002DD45A8EE}" srcId="{2ADC8494-4E44-41B8-BB16-BBCB2FD33984}" destId="{4A24B767-5E0C-4CC8-8ADB-F9E8A25EE160}" srcOrd="2" destOrd="0" parTransId="{847D7E8A-9736-43D5-8ADF-2FEB4C33F97F}" sibTransId="{78EB4DEB-CB5D-4B29-8743-BA981399E2F5}"/>
    <dgm:cxn modelId="{90E18130-9B4B-43C9-8A86-706EA9E2A684}" type="presOf" srcId="{4A24B767-5E0C-4CC8-8ADB-F9E8A25EE160}" destId="{966E3749-94C0-47DE-9945-1768FF909DED}" srcOrd="0" destOrd="0" presId="urn:microsoft.com/office/officeart/2005/8/layout/hProcess9"/>
    <dgm:cxn modelId="{7C7C8682-7222-43C8-A169-10F4711E024C}" type="presOf" srcId="{BA7D811A-C584-4C3B-A9ED-801EB5958E80}" destId="{AA3374FF-B799-46A4-831D-11B6AADA0B8E}" srcOrd="0" destOrd="0" presId="urn:microsoft.com/office/officeart/2005/8/layout/hProcess9"/>
    <dgm:cxn modelId="{ABC91BF3-6ABF-492F-B590-8833A8366569}" type="presOf" srcId="{88E36368-C571-4304-92E0-56F0FEB0F9CA}" destId="{20B44F92-684F-4A63-BF92-39C17A31ECB4}" srcOrd="0" destOrd="0" presId="urn:microsoft.com/office/officeart/2005/8/layout/hProcess9"/>
    <dgm:cxn modelId="{D632B3A3-16D0-4A58-9D42-2561B03D9A36}" type="presOf" srcId="{2ADC8494-4E44-41B8-BB16-BBCB2FD33984}" destId="{694EEF56-56AE-45FF-A717-A7341F88A9B2}" srcOrd="0" destOrd="0" presId="urn:microsoft.com/office/officeart/2005/8/layout/hProcess9"/>
    <dgm:cxn modelId="{6E259A9E-31F1-4638-AEBC-BCCD6677C01B}" srcId="{2ADC8494-4E44-41B8-BB16-BBCB2FD33984}" destId="{BA7D811A-C584-4C3B-A9ED-801EB5958E80}" srcOrd="1" destOrd="0" parTransId="{97AD067C-9723-4C6C-8A4C-C883623776EE}" sibTransId="{5DFDE748-77EC-4AE0-B11E-6949013AB3EF}"/>
    <dgm:cxn modelId="{344A413A-A913-49D7-8BA7-E69212DD7B99}" srcId="{2ADC8494-4E44-41B8-BB16-BBCB2FD33984}" destId="{88E36368-C571-4304-92E0-56F0FEB0F9CA}" srcOrd="0" destOrd="0" parTransId="{F2B63213-BCBF-4DC8-832E-6870F20E23F1}" sibTransId="{1C09EB29-FB22-47CB-9FD0-311DEEBDFB2F}"/>
    <dgm:cxn modelId="{8E118776-A871-431C-B30F-6C0ACE4CC24C}" type="presParOf" srcId="{694EEF56-56AE-45FF-A717-A7341F88A9B2}" destId="{B4563B7E-8C2E-40F0-8987-FB0F4B477CE6}" srcOrd="0" destOrd="0" presId="urn:microsoft.com/office/officeart/2005/8/layout/hProcess9"/>
    <dgm:cxn modelId="{83B0EADC-0EB3-415A-9227-9F3937295E99}" type="presParOf" srcId="{694EEF56-56AE-45FF-A717-A7341F88A9B2}" destId="{F6C87D4F-C463-40E3-B497-1B61A8748F1D}" srcOrd="1" destOrd="0" presId="urn:microsoft.com/office/officeart/2005/8/layout/hProcess9"/>
    <dgm:cxn modelId="{E84B8A9C-181F-49A3-944A-E0C11A649C57}" type="presParOf" srcId="{F6C87D4F-C463-40E3-B497-1B61A8748F1D}" destId="{20B44F92-684F-4A63-BF92-39C17A31ECB4}" srcOrd="0" destOrd="0" presId="urn:microsoft.com/office/officeart/2005/8/layout/hProcess9"/>
    <dgm:cxn modelId="{0338FE35-0D72-47B9-A1F3-B12161D31108}" type="presParOf" srcId="{F6C87D4F-C463-40E3-B497-1B61A8748F1D}" destId="{C98192BE-400F-4DA1-8F23-1C05D2D691E2}" srcOrd="1" destOrd="0" presId="urn:microsoft.com/office/officeart/2005/8/layout/hProcess9"/>
    <dgm:cxn modelId="{8DC6112D-51CF-407A-A663-CFC2ED06342E}" type="presParOf" srcId="{F6C87D4F-C463-40E3-B497-1B61A8748F1D}" destId="{AA3374FF-B799-46A4-831D-11B6AADA0B8E}" srcOrd="2" destOrd="0" presId="urn:microsoft.com/office/officeart/2005/8/layout/hProcess9"/>
    <dgm:cxn modelId="{8D18F057-F14B-4676-A293-4F83BF28B8C0}" type="presParOf" srcId="{F6C87D4F-C463-40E3-B497-1B61A8748F1D}" destId="{1F4EDBEC-7C27-4FBC-B599-30BA93AAD127}" srcOrd="3" destOrd="0" presId="urn:microsoft.com/office/officeart/2005/8/layout/hProcess9"/>
    <dgm:cxn modelId="{791B283D-6C07-4462-9217-6FD5DDD0565E}" type="presParOf" srcId="{F6C87D4F-C463-40E3-B497-1B61A8748F1D}" destId="{966E3749-94C0-47DE-9945-1768FF909DED}" srcOrd="4" destOrd="0" presId="urn:microsoft.com/office/officeart/2005/8/layout/hProcess9"/>
  </dgm:cxnLst>
  <dgm:bg>
    <a:solidFill>
      <a:schemeClr val="accent3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B0391C-9F86-4552-A87E-E2F9E6E09651}" type="doc">
      <dgm:prSet loTypeId="urn:microsoft.com/office/officeart/2005/8/layout/hierarchy1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D2BE84F-D967-443B-B6B7-AD949841C58E}">
      <dgm:prSet phldrT="[Текст]"/>
      <dgm:spPr/>
      <dgm:t>
        <a:bodyPr/>
        <a:lstStyle/>
        <a:p>
          <a:r>
            <a:rPr lang="ru-RU" b="1" dirty="0" smtClean="0"/>
            <a:t>Оценивание </a:t>
          </a:r>
          <a:endParaRPr lang="ru-RU" b="1" dirty="0"/>
        </a:p>
      </dgm:t>
    </dgm:pt>
    <dgm:pt modelId="{0CFE6A68-2539-4D3F-BABE-8F641C5A1D56}" type="parTrans" cxnId="{1EB6223F-8DF4-410B-AF79-E0C203A00279}">
      <dgm:prSet/>
      <dgm:spPr/>
      <dgm:t>
        <a:bodyPr/>
        <a:lstStyle/>
        <a:p>
          <a:endParaRPr lang="ru-RU"/>
        </a:p>
      </dgm:t>
    </dgm:pt>
    <dgm:pt modelId="{837A7E04-5AF6-4332-91F6-35D5F3E0ED3C}" type="sibTrans" cxnId="{1EB6223F-8DF4-410B-AF79-E0C203A00279}">
      <dgm:prSet/>
      <dgm:spPr/>
      <dgm:t>
        <a:bodyPr/>
        <a:lstStyle/>
        <a:p>
          <a:endParaRPr lang="ru-RU"/>
        </a:p>
      </dgm:t>
    </dgm:pt>
    <dgm:pt modelId="{297578D0-F3BE-497F-85D4-E0DA4EF30952}">
      <dgm:prSet phldrT="[Текст]"/>
      <dgm:spPr/>
      <dgm:t>
        <a:bodyPr/>
        <a:lstStyle/>
        <a:p>
          <a:r>
            <a:rPr lang="ru-RU" b="1" dirty="0" smtClean="0"/>
            <a:t>Группа </a:t>
          </a:r>
          <a:endParaRPr lang="ru-RU" b="1" dirty="0"/>
        </a:p>
      </dgm:t>
    </dgm:pt>
    <dgm:pt modelId="{720A0F51-53B1-4DD4-84B4-16CC4913C225}" type="parTrans" cxnId="{BBDB0A54-60E0-41DD-AC29-A998D06F0FEB}">
      <dgm:prSet/>
      <dgm:spPr/>
      <dgm:t>
        <a:bodyPr/>
        <a:lstStyle/>
        <a:p>
          <a:endParaRPr lang="ru-RU"/>
        </a:p>
      </dgm:t>
    </dgm:pt>
    <dgm:pt modelId="{A10137E4-FB0D-4048-9F6E-A33AD285D1D1}" type="sibTrans" cxnId="{BBDB0A54-60E0-41DD-AC29-A998D06F0FEB}">
      <dgm:prSet/>
      <dgm:spPr/>
      <dgm:t>
        <a:bodyPr/>
        <a:lstStyle/>
        <a:p>
          <a:endParaRPr lang="ru-RU"/>
        </a:p>
      </dgm:t>
    </dgm:pt>
    <dgm:pt modelId="{A887F181-F912-4553-B362-A952A8C94B05}">
      <dgm:prSet phldrT="[Текст]"/>
      <dgm:spPr/>
      <dgm:t>
        <a:bodyPr/>
        <a:lstStyle/>
        <a:p>
          <a:r>
            <a:rPr lang="ru-RU" b="1" dirty="0" smtClean="0"/>
            <a:t>Очное взаимодействие</a:t>
          </a:r>
          <a:endParaRPr lang="ru-RU" b="1" dirty="0"/>
        </a:p>
      </dgm:t>
    </dgm:pt>
    <dgm:pt modelId="{A39E87B0-3B34-4942-BF0A-8A7EBCCC0C84}" type="parTrans" cxnId="{C4B0A25C-A559-4830-B8A5-ECCD7EE95B23}">
      <dgm:prSet/>
      <dgm:spPr/>
      <dgm:t>
        <a:bodyPr/>
        <a:lstStyle/>
        <a:p>
          <a:endParaRPr lang="ru-RU"/>
        </a:p>
      </dgm:t>
    </dgm:pt>
    <dgm:pt modelId="{07A208F7-6DA4-412D-9CA5-EE6E5E3E0C96}" type="sibTrans" cxnId="{C4B0A25C-A559-4830-B8A5-ECCD7EE95B23}">
      <dgm:prSet/>
      <dgm:spPr/>
      <dgm:t>
        <a:bodyPr/>
        <a:lstStyle/>
        <a:p>
          <a:endParaRPr lang="ru-RU"/>
        </a:p>
      </dgm:t>
    </dgm:pt>
    <dgm:pt modelId="{455CC97C-C469-4D8F-98D1-936D1CD0E946}">
      <dgm:prSet phldrT="[Текст]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b="1" dirty="0" smtClean="0"/>
            <a:t>Заочное взаимодействие</a:t>
          </a:r>
          <a:endParaRPr lang="ru-RU" b="1" dirty="0"/>
        </a:p>
      </dgm:t>
    </dgm:pt>
    <dgm:pt modelId="{6715458B-6B12-47B6-A714-82E9D53F8FB6}" type="parTrans" cxnId="{3D3B53F1-1E16-4194-87B2-ED8C23027806}">
      <dgm:prSet/>
      <dgm:spPr/>
      <dgm:t>
        <a:bodyPr/>
        <a:lstStyle/>
        <a:p>
          <a:endParaRPr lang="ru-RU"/>
        </a:p>
      </dgm:t>
    </dgm:pt>
    <dgm:pt modelId="{032704BC-F2AE-4F56-B8B4-B98DEB0260FA}" type="sibTrans" cxnId="{3D3B53F1-1E16-4194-87B2-ED8C23027806}">
      <dgm:prSet/>
      <dgm:spPr/>
      <dgm:t>
        <a:bodyPr/>
        <a:lstStyle/>
        <a:p>
          <a:endParaRPr lang="ru-RU"/>
        </a:p>
      </dgm:t>
    </dgm:pt>
    <dgm:pt modelId="{00710084-34BE-44B5-8268-7AB9F6239C92}">
      <dgm:prSet phldrT="[Текст]"/>
      <dgm:spPr/>
      <dgm:t>
        <a:bodyPr/>
        <a:lstStyle/>
        <a:p>
          <a:r>
            <a:rPr lang="ru-RU" b="1" dirty="0" smtClean="0"/>
            <a:t>Одиночное </a:t>
          </a:r>
          <a:endParaRPr lang="ru-RU" b="1" dirty="0"/>
        </a:p>
      </dgm:t>
    </dgm:pt>
    <dgm:pt modelId="{7218A6FC-AB5F-4C24-BACB-8CFE024A2FA5}" type="parTrans" cxnId="{E06C5D9F-1C2D-40A5-9171-1BEA5EA41778}">
      <dgm:prSet/>
      <dgm:spPr/>
      <dgm:t>
        <a:bodyPr/>
        <a:lstStyle/>
        <a:p>
          <a:endParaRPr lang="ru-RU"/>
        </a:p>
      </dgm:t>
    </dgm:pt>
    <dgm:pt modelId="{F3DF518E-06CC-41A9-8A48-9ECB27E6C6DF}" type="sibTrans" cxnId="{E06C5D9F-1C2D-40A5-9171-1BEA5EA41778}">
      <dgm:prSet/>
      <dgm:spPr/>
      <dgm:t>
        <a:bodyPr/>
        <a:lstStyle/>
        <a:p>
          <a:endParaRPr lang="ru-RU"/>
        </a:p>
      </dgm:t>
    </dgm:pt>
    <dgm:pt modelId="{E3B1D182-022B-4AAB-B936-647E97D08CEC}">
      <dgm:prSet/>
      <dgm:spPr/>
      <dgm:t>
        <a:bodyPr/>
        <a:lstStyle/>
        <a:p>
          <a:r>
            <a:rPr lang="ru-RU" b="1" dirty="0" smtClean="0"/>
            <a:t>несколько туров</a:t>
          </a:r>
          <a:endParaRPr lang="ru-RU" b="1" dirty="0"/>
        </a:p>
      </dgm:t>
    </dgm:pt>
    <dgm:pt modelId="{AF2A3E33-A8F3-48CE-9520-52BBF70D7B73}" type="parTrans" cxnId="{C07358A6-3728-47E1-B928-0FA47F1A5D30}">
      <dgm:prSet/>
      <dgm:spPr/>
      <dgm:t>
        <a:bodyPr/>
        <a:lstStyle/>
        <a:p>
          <a:endParaRPr lang="ru-RU"/>
        </a:p>
      </dgm:t>
    </dgm:pt>
    <dgm:pt modelId="{A6470489-C2A7-42F1-A985-904547122546}" type="sibTrans" cxnId="{C07358A6-3728-47E1-B928-0FA47F1A5D30}">
      <dgm:prSet/>
      <dgm:spPr/>
      <dgm:t>
        <a:bodyPr/>
        <a:lstStyle/>
        <a:p>
          <a:endParaRPr lang="ru-RU"/>
        </a:p>
      </dgm:t>
    </dgm:pt>
    <dgm:pt modelId="{112B84DA-56C2-4BF9-B328-E5B2F530AF58}">
      <dgm:prSet/>
      <dgm:spPr/>
      <dgm:t>
        <a:bodyPr/>
        <a:lstStyle/>
        <a:p>
          <a:r>
            <a:rPr lang="ru-RU" b="1" dirty="0" smtClean="0"/>
            <a:t>Нет взаимодействия </a:t>
          </a:r>
          <a:endParaRPr lang="ru-RU" b="1" dirty="0"/>
        </a:p>
      </dgm:t>
    </dgm:pt>
    <dgm:pt modelId="{128C793E-DCFE-432E-9342-F03D29D2FB9B}" type="parTrans" cxnId="{29918F48-21B1-41B1-AB19-B2A9DAD04881}">
      <dgm:prSet/>
      <dgm:spPr/>
      <dgm:t>
        <a:bodyPr/>
        <a:lstStyle/>
        <a:p>
          <a:endParaRPr lang="ru-RU"/>
        </a:p>
      </dgm:t>
    </dgm:pt>
    <dgm:pt modelId="{2DAD97DD-76A1-4BC8-A3B2-E7E92ACD5869}" type="sibTrans" cxnId="{29918F48-21B1-41B1-AB19-B2A9DAD04881}">
      <dgm:prSet/>
      <dgm:spPr/>
      <dgm:t>
        <a:bodyPr/>
        <a:lstStyle/>
        <a:p>
          <a:endParaRPr lang="ru-RU"/>
        </a:p>
      </dgm:t>
    </dgm:pt>
    <dgm:pt modelId="{95ABC79B-5878-4FA2-8A91-F3E7BD252D62}">
      <dgm:prSet/>
      <dgm:spPr/>
      <dgm:t>
        <a:bodyPr/>
        <a:lstStyle/>
        <a:p>
          <a:r>
            <a:rPr lang="ru-RU" b="1" dirty="0" smtClean="0"/>
            <a:t>Один / несколько туров</a:t>
          </a:r>
          <a:endParaRPr lang="ru-RU" b="1" dirty="0"/>
        </a:p>
      </dgm:t>
    </dgm:pt>
    <dgm:pt modelId="{C948B727-B733-4BD5-9E42-E0BE9CF1CF19}" type="parTrans" cxnId="{0B10ECC7-33FB-4243-8516-22E70BCEA989}">
      <dgm:prSet/>
      <dgm:spPr/>
      <dgm:t>
        <a:bodyPr/>
        <a:lstStyle/>
        <a:p>
          <a:endParaRPr lang="ru-RU"/>
        </a:p>
      </dgm:t>
    </dgm:pt>
    <dgm:pt modelId="{2385BD82-B042-45B0-A93F-E99DE35A0453}" type="sibTrans" cxnId="{0B10ECC7-33FB-4243-8516-22E70BCEA989}">
      <dgm:prSet/>
      <dgm:spPr/>
      <dgm:t>
        <a:bodyPr/>
        <a:lstStyle/>
        <a:p>
          <a:endParaRPr lang="ru-RU"/>
        </a:p>
      </dgm:t>
    </dgm:pt>
    <dgm:pt modelId="{9D2D678C-A7A4-41FC-B975-F1081ABE2386}" type="pres">
      <dgm:prSet presAssocID="{F2B0391C-9F86-4552-A87E-E2F9E6E0965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96AD958-24DC-489E-AF7B-1E9A3B61F783}" type="pres">
      <dgm:prSet presAssocID="{2D2BE84F-D967-443B-B6B7-AD949841C58E}" presName="hierRoot1" presStyleCnt="0"/>
      <dgm:spPr/>
    </dgm:pt>
    <dgm:pt modelId="{FAD8E0C2-51B9-4607-8756-2963FE65E833}" type="pres">
      <dgm:prSet presAssocID="{2D2BE84F-D967-443B-B6B7-AD949841C58E}" presName="composite" presStyleCnt="0"/>
      <dgm:spPr/>
    </dgm:pt>
    <dgm:pt modelId="{00ED84E7-7C97-43CB-A34E-BFA94AF40671}" type="pres">
      <dgm:prSet presAssocID="{2D2BE84F-D967-443B-B6B7-AD949841C58E}" presName="background" presStyleLbl="node0" presStyleIdx="0" presStyleCnt="1"/>
      <dgm:spPr/>
    </dgm:pt>
    <dgm:pt modelId="{D5A51079-2577-4AC2-9DF0-78F1CA490BB8}" type="pres">
      <dgm:prSet presAssocID="{2D2BE84F-D967-443B-B6B7-AD949841C58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069CDC-B96A-4EBD-A816-08CC1EA15C3E}" type="pres">
      <dgm:prSet presAssocID="{2D2BE84F-D967-443B-B6B7-AD949841C58E}" presName="hierChild2" presStyleCnt="0"/>
      <dgm:spPr/>
    </dgm:pt>
    <dgm:pt modelId="{77DA3B64-88B3-42A0-B8AB-1237B190E274}" type="pres">
      <dgm:prSet presAssocID="{720A0F51-53B1-4DD4-84B4-16CC4913C225}" presName="Name10" presStyleLbl="parChTrans1D2" presStyleIdx="0" presStyleCnt="2"/>
      <dgm:spPr/>
      <dgm:t>
        <a:bodyPr/>
        <a:lstStyle/>
        <a:p>
          <a:endParaRPr lang="ru-RU"/>
        </a:p>
      </dgm:t>
    </dgm:pt>
    <dgm:pt modelId="{D0DD47FF-5412-421D-9E84-F1677FFD7194}" type="pres">
      <dgm:prSet presAssocID="{297578D0-F3BE-497F-85D4-E0DA4EF30952}" presName="hierRoot2" presStyleCnt="0"/>
      <dgm:spPr/>
    </dgm:pt>
    <dgm:pt modelId="{A3DFD25D-29AC-4AB4-BEA8-AA1F7F4B2AFE}" type="pres">
      <dgm:prSet presAssocID="{297578D0-F3BE-497F-85D4-E0DA4EF30952}" presName="composite2" presStyleCnt="0"/>
      <dgm:spPr/>
    </dgm:pt>
    <dgm:pt modelId="{49E28262-F2C3-4120-AA20-770583014757}" type="pres">
      <dgm:prSet presAssocID="{297578D0-F3BE-497F-85D4-E0DA4EF30952}" presName="background2" presStyleLbl="node2" presStyleIdx="0" presStyleCnt="2"/>
      <dgm:spPr/>
    </dgm:pt>
    <dgm:pt modelId="{172A171B-98CC-476A-9DB1-0B7B8B484E24}" type="pres">
      <dgm:prSet presAssocID="{297578D0-F3BE-497F-85D4-E0DA4EF30952}" presName="text2" presStyleLbl="fgAcc2" presStyleIdx="0" presStyleCnt="2" custLinFactNeighborX="-59419" custLinFactNeighborY="-356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F93BBA-B6D4-4B48-81DC-DF624F1AF24E}" type="pres">
      <dgm:prSet presAssocID="{297578D0-F3BE-497F-85D4-E0DA4EF30952}" presName="hierChild3" presStyleCnt="0"/>
      <dgm:spPr/>
    </dgm:pt>
    <dgm:pt modelId="{E1613DA1-5A82-4EFC-B849-8E6D5CB30069}" type="pres">
      <dgm:prSet presAssocID="{128C793E-DCFE-432E-9342-F03D29D2FB9B}" presName="Name17" presStyleLbl="parChTrans1D3" presStyleIdx="0" presStyleCnt="3"/>
      <dgm:spPr/>
      <dgm:t>
        <a:bodyPr/>
        <a:lstStyle/>
        <a:p>
          <a:endParaRPr lang="ru-RU"/>
        </a:p>
      </dgm:t>
    </dgm:pt>
    <dgm:pt modelId="{7369F14F-8457-42CD-B005-6FD141E99E41}" type="pres">
      <dgm:prSet presAssocID="{112B84DA-56C2-4BF9-B328-E5B2F530AF58}" presName="hierRoot3" presStyleCnt="0"/>
      <dgm:spPr/>
    </dgm:pt>
    <dgm:pt modelId="{6F000431-3BF0-451B-917C-AC2AFAB2FE45}" type="pres">
      <dgm:prSet presAssocID="{112B84DA-56C2-4BF9-B328-E5B2F530AF58}" presName="composite3" presStyleCnt="0"/>
      <dgm:spPr/>
    </dgm:pt>
    <dgm:pt modelId="{2DA06A35-4D57-4F1E-957B-73DC49BCDF36}" type="pres">
      <dgm:prSet presAssocID="{112B84DA-56C2-4BF9-B328-E5B2F530AF58}" presName="background3" presStyleLbl="node3" presStyleIdx="0" presStyleCnt="3"/>
      <dgm:spPr/>
    </dgm:pt>
    <dgm:pt modelId="{4E79B35F-AA83-4F8D-BB78-70B14D8C354C}" type="pres">
      <dgm:prSet presAssocID="{112B84DA-56C2-4BF9-B328-E5B2F530AF58}" presName="text3" presStyleLbl="fgAcc3" presStyleIdx="0" presStyleCnt="3" custLinFactX="-18974" custLinFactNeighborX="-100000" custLinFactNeighborY="-402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D77A6E9-C112-4CA2-82F9-0ECCB76522E1}" type="pres">
      <dgm:prSet presAssocID="{112B84DA-56C2-4BF9-B328-E5B2F530AF58}" presName="hierChild4" presStyleCnt="0"/>
      <dgm:spPr/>
    </dgm:pt>
    <dgm:pt modelId="{D8B242FB-FBD7-45CC-B14E-FD25BDDE42E3}" type="pres">
      <dgm:prSet presAssocID="{A39E87B0-3B34-4942-BF0A-8A7EBCCC0C84}" presName="Name17" presStyleLbl="parChTrans1D3" presStyleIdx="1" presStyleCnt="3"/>
      <dgm:spPr/>
      <dgm:t>
        <a:bodyPr/>
        <a:lstStyle/>
        <a:p>
          <a:endParaRPr lang="ru-RU"/>
        </a:p>
      </dgm:t>
    </dgm:pt>
    <dgm:pt modelId="{EDDC37D0-D696-444C-A718-65103785C3EA}" type="pres">
      <dgm:prSet presAssocID="{A887F181-F912-4553-B362-A952A8C94B05}" presName="hierRoot3" presStyleCnt="0"/>
      <dgm:spPr/>
    </dgm:pt>
    <dgm:pt modelId="{A52E0A04-634E-4FD6-847C-6B548AAE5932}" type="pres">
      <dgm:prSet presAssocID="{A887F181-F912-4553-B362-A952A8C94B05}" presName="composite3" presStyleCnt="0"/>
      <dgm:spPr/>
    </dgm:pt>
    <dgm:pt modelId="{5EF51F29-AA11-433C-ADF4-53E8D069FEED}" type="pres">
      <dgm:prSet presAssocID="{A887F181-F912-4553-B362-A952A8C94B05}" presName="background3" presStyleLbl="node3" presStyleIdx="1" presStyleCnt="3"/>
      <dgm:spPr/>
    </dgm:pt>
    <dgm:pt modelId="{1BB001DA-3368-4A08-9299-BB7402A81DEF}" type="pres">
      <dgm:prSet presAssocID="{A887F181-F912-4553-B362-A952A8C94B05}" presName="text3" presStyleLbl="fgAcc3" presStyleIdx="1" presStyleCnt="3" custLinFactX="-1176" custLinFactNeighborX="-100000" custLinFactNeighborY="-402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0DD206-C834-4EC3-9F35-C0CC0DE4F5D9}" type="pres">
      <dgm:prSet presAssocID="{A887F181-F912-4553-B362-A952A8C94B05}" presName="hierChild4" presStyleCnt="0"/>
      <dgm:spPr/>
    </dgm:pt>
    <dgm:pt modelId="{901B91D8-0E0E-4AC0-9601-6D75949443B7}" type="pres">
      <dgm:prSet presAssocID="{C948B727-B733-4BD5-9E42-E0BE9CF1CF19}" presName="Name23" presStyleLbl="parChTrans1D4" presStyleIdx="0" presStyleCnt="2"/>
      <dgm:spPr/>
      <dgm:t>
        <a:bodyPr/>
        <a:lstStyle/>
        <a:p>
          <a:endParaRPr lang="ru-RU"/>
        </a:p>
      </dgm:t>
    </dgm:pt>
    <dgm:pt modelId="{127925DC-06CA-462E-84DF-168F916AECDC}" type="pres">
      <dgm:prSet presAssocID="{95ABC79B-5878-4FA2-8A91-F3E7BD252D62}" presName="hierRoot4" presStyleCnt="0"/>
      <dgm:spPr/>
    </dgm:pt>
    <dgm:pt modelId="{AA4C07D5-6354-4AF1-A7AD-2146412C3FDD}" type="pres">
      <dgm:prSet presAssocID="{95ABC79B-5878-4FA2-8A91-F3E7BD252D62}" presName="composite4" presStyleCnt="0"/>
      <dgm:spPr/>
    </dgm:pt>
    <dgm:pt modelId="{5AB77B9F-F50C-4BB8-ABA4-C1CAD7305E97}" type="pres">
      <dgm:prSet presAssocID="{95ABC79B-5878-4FA2-8A91-F3E7BD252D62}" presName="background4" presStyleLbl="node4" presStyleIdx="0" presStyleCnt="2"/>
      <dgm:spPr/>
    </dgm:pt>
    <dgm:pt modelId="{CF35AFA4-F5DC-4CCB-8C74-8C862E2970CC}" type="pres">
      <dgm:prSet presAssocID="{95ABC79B-5878-4FA2-8A91-F3E7BD252D62}" presName="text4" presStyleLbl="fgAcc4" presStyleIdx="0" presStyleCnt="2" custLinFactX="-1176" custLinFactNeighborX="-100000" custLinFactNeighborY="-27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413775-7CA8-4E44-8ADA-761F290322B2}" type="pres">
      <dgm:prSet presAssocID="{95ABC79B-5878-4FA2-8A91-F3E7BD252D62}" presName="hierChild5" presStyleCnt="0"/>
      <dgm:spPr/>
    </dgm:pt>
    <dgm:pt modelId="{B82452E3-315B-46EB-A9F1-935752CA7022}" type="pres">
      <dgm:prSet presAssocID="{6715458B-6B12-47B6-A714-82E9D53F8FB6}" presName="Name17" presStyleLbl="parChTrans1D3" presStyleIdx="2" presStyleCnt="3"/>
      <dgm:spPr/>
      <dgm:t>
        <a:bodyPr/>
        <a:lstStyle/>
        <a:p>
          <a:endParaRPr lang="ru-RU"/>
        </a:p>
      </dgm:t>
    </dgm:pt>
    <dgm:pt modelId="{09B7DA94-F578-4347-A978-3E9DF2D6F1FE}" type="pres">
      <dgm:prSet presAssocID="{455CC97C-C469-4D8F-98D1-936D1CD0E946}" presName="hierRoot3" presStyleCnt="0"/>
      <dgm:spPr/>
    </dgm:pt>
    <dgm:pt modelId="{7FB87356-B474-4F1E-A88A-39540294FB97}" type="pres">
      <dgm:prSet presAssocID="{455CC97C-C469-4D8F-98D1-936D1CD0E946}" presName="composite3" presStyleCnt="0"/>
      <dgm:spPr/>
    </dgm:pt>
    <dgm:pt modelId="{B9767AD9-9DF6-4D6A-9F48-AA33A9C135E3}" type="pres">
      <dgm:prSet presAssocID="{455CC97C-C469-4D8F-98D1-936D1CD0E946}" presName="background3" presStyleLbl="node3" presStyleIdx="2" presStyleCnt="3"/>
      <dgm:spPr/>
    </dgm:pt>
    <dgm:pt modelId="{EE82A996-5D59-4992-B887-9E27768F9225}" type="pres">
      <dgm:prSet presAssocID="{455CC97C-C469-4D8F-98D1-936D1CD0E946}" presName="text3" presStyleLbl="fgAcc3" presStyleIdx="2" presStyleCnt="3" custLinFactNeighborX="-60975" custLinFactNeighborY="-402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8DE792-FC8A-4D6A-87D1-ABA7A0626D2F}" type="pres">
      <dgm:prSet presAssocID="{455CC97C-C469-4D8F-98D1-936D1CD0E946}" presName="hierChild4" presStyleCnt="0"/>
      <dgm:spPr/>
    </dgm:pt>
    <dgm:pt modelId="{2B76EC37-9BA1-46F8-91E1-A7AFBA788E16}" type="pres">
      <dgm:prSet presAssocID="{AF2A3E33-A8F3-48CE-9520-52BBF70D7B73}" presName="Name23" presStyleLbl="parChTrans1D4" presStyleIdx="1" presStyleCnt="2"/>
      <dgm:spPr/>
      <dgm:t>
        <a:bodyPr/>
        <a:lstStyle/>
        <a:p>
          <a:endParaRPr lang="ru-RU"/>
        </a:p>
      </dgm:t>
    </dgm:pt>
    <dgm:pt modelId="{D5A09F88-96A5-43C9-89B7-685F20E38BA3}" type="pres">
      <dgm:prSet presAssocID="{E3B1D182-022B-4AAB-B936-647E97D08CEC}" presName="hierRoot4" presStyleCnt="0"/>
      <dgm:spPr/>
    </dgm:pt>
    <dgm:pt modelId="{7EE40757-049B-409A-842A-701814A3D36B}" type="pres">
      <dgm:prSet presAssocID="{E3B1D182-022B-4AAB-B936-647E97D08CEC}" presName="composite4" presStyleCnt="0"/>
      <dgm:spPr/>
    </dgm:pt>
    <dgm:pt modelId="{49A6D5C4-6C74-4F81-9F77-4AAF347E30AD}" type="pres">
      <dgm:prSet presAssocID="{E3B1D182-022B-4AAB-B936-647E97D08CEC}" presName="background4" presStyleLbl="node4" presStyleIdx="1" presStyleCnt="2"/>
      <dgm:spPr/>
    </dgm:pt>
    <dgm:pt modelId="{EE92E59D-0834-479C-8462-8E203A620B3B}" type="pres">
      <dgm:prSet presAssocID="{E3B1D182-022B-4AAB-B936-647E97D08CEC}" presName="text4" presStyleLbl="fgAcc4" presStyleIdx="1" presStyleCnt="2" custLinFactNeighborX="23037" custLinFactNeighborY="-449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124B8B-ECB4-4193-9510-D6D9888D9280}" type="pres">
      <dgm:prSet presAssocID="{E3B1D182-022B-4AAB-B936-647E97D08CEC}" presName="hierChild5" presStyleCnt="0"/>
      <dgm:spPr/>
    </dgm:pt>
    <dgm:pt modelId="{8AA051AF-749E-4D11-BFEF-34ACA03E2E1C}" type="pres">
      <dgm:prSet presAssocID="{7218A6FC-AB5F-4C24-BACB-8CFE024A2FA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6A8A29CB-1367-44CA-8307-C4C6E2DA7BF1}" type="pres">
      <dgm:prSet presAssocID="{00710084-34BE-44B5-8268-7AB9F6239C92}" presName="hierRoot2" presStyleCnt="0"/>
      <dgm:spPr/>
    </dgm:pt>
    <dgm:pt modelId="{0AA33E19-32EF-45FA-BD4B-C21A4DD8559A}" type="pres">
      <dgm:prSet presAssocID="{00710084-34BE-44B5-8268-7AB9F6239C92}" presName="composite2" presStyleCnt="0"/>
      <dgm:spPr/>
    </dgm:pt>
    <dgm:pt modelId="{0C927E5F-5114-4C3C-878A-E20DD047BCB9}" type="pres">
      <dgm:prSet presAssocID="{00710084-34BE-44B5-8268-7AB9F6239C92}" presName="background2" presStyleLbl="node2" presStyleIdx="1" presStyleCnt="2"/>
      <dgm:spPr/>
    </dgm:pt>
    <dgm:pt modelId="{20D9BB2E-6A01-4BF9-A795-277E303ADE58}" type="pres">
      <dgm:prSet presAssocID="{00710084-34BE-44B5-8268-7AB9F6239C92}" presName="text2" presStyleLbl="fgAcc2" presStyleIdx="1" presStyleCnt="2" custLinFactNeighborX="75995" custLinFactNeighborY="-3561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FCC331-FEE8-4D59-A09A-6A451FC35359}" type="pres">
      <dgm:prSet presAssocID="{00710084-34BE-44B5-8268-7AB9F6239C92}" presName="hierChild3" presStyleCnt="0"/>
      <dgm:spPr/>
    </dgm:pt>
  </dgm:ptLst>
  <dgm:cxnLst>
    <dgm:cxn modelId="{B22130CF-64EB-4789-8A80-1A49AA82EE0E}" type="presOf" srcId="{C948B727-B733-4BD5-9E42-E0BE9CF1CF19}" destId="{901B91D8-0E0E-4AC0-9601-6D75949443B7}" srcOrd="0" destOrd="0" presId="urn:microsoft.com/office/officeart/2005/8/layout/hierarchy1"/>
    <dgm:cxn modelId="{D8586F5C-F22F-49B2-8DC9-7535DDBF1D21}" type="presOf" srcId="{E3B1D182-022B-4AAB-B936-647E97D08CEC}" destId="{EE92E59D-0834-479C-8462-8E203A620B3B}" srcOrd="0" destOrd="0" presId="urn:microsoft.com/office/officeart/2005/8/layout/hierarchy1"/>
    <dgm:cxn modelId="{BBDB0A54-60E0-41DD-AC29-A998D06F0FEB}" srcId="{2D2BE84F-D967-443B-B6B7-AD949841C58E}" destId="{297578D0-F3BE-497F-85D4-E0DA4EF30952}" srcOrd="0" destOrd="0" parTransId="{720A0F51-53B1-4DD4-84B4-16CC4913C225}" sibTransId="{A10137E4-FB0D-4048-9F6E-A33AD285D1D1}"/>
    <dgm:cxn modelId="{4309CF5D-E14C-434B-BDE8-ECED0D5BC755}" type="presOf" srcId="{112B84DA-56C2-4BF9-B328-E5B2F530AF58}" destId="{4E79B35F-AA83-4F8D-BB78-70B14D8C354C}" srcOrd="0" destOrd="0" presId="urn:microsoft.com/office/officeart/2005/8/layout/hierarchy1"/>
    <dgm:cxn modelId="{29918F48-21B1-41B1-AB19-B2A9DAD04881}" srcId="{297578D0-F3BE-497F-85D4-E0DA4EF30952}" destId="{112B84DA-56C2-4BF9-B328-E5B2F530AF58}" srcOrd="0" destOrd="0" parTransId="{128C793E-DCFE-432E-9342-F03D29D2FB9B}" sibTransId="{2DAD97DD-76A1-4BC8-A3B2-E7E92ACD5869}"/>
    <dgm:cxn modelId="{5345EB87-3676-4747-AAAD-5A25FC324A69}" type="presOf" srcId="{F2B0391C-9F86-4552-A87E-E2F9E6E09651}" destId="{9D2D678C-A7A4-41FC-B975-F1081ABE2386}" srcOrd="0" destOrd="0" presId="urn:microsoft.com/office/officeart/2005/8/layout/hierarchy1"/>
    <dgm:cxn modelId="{33D3957E-4A6B-455E-86B1-8EDA3F2CED37}" type="presOf" srcId="{128C793E-DCFE-432E-9342-F03D29D2FB9B}" destId="{E1613DA1-5A82-4EFC-B849-8E6D5CB30069}" srcOrd="0" destOrd="0" presId="urn:microsoft.com/office/officeart/2005/8/layout/hierarchy1"/>
    <dgm:cxn modelId="{10D7C91E-884D-4982-A34B-540E135066FB}" type="presOf" srcId="{7218A6FC-AB5F-4C24-BACB-8CFE024A2FA5}" destId="{8AA051AF-749E-4D11-BFEF-34ACA03E2E1C}" srcOrd="0" destOrd="0" presId="urn:microsoft.com/office/officeart/2005/8/layout/hierarchy1"/>
    <dgm:cxn modelId="{C496F3A2-BC2F-4EDC-ADB3-6893AB771C27}" type="presOf" srcId="{AF2A3E33-A8F3-48CE-9520-52BBF70D7B73}" destId="{2B76EC37-9BA1-46F8-91E1-A7AFBA788E16}" srcOrd="0" destOrd="0" presId="urn:microsoft.com/office/officeart/2005/8/layout/hierarchy1"/>
    <dgm:cxn modelId="{FC9B698F-A280-4C64-9373-941131713B83}" type="presOf" srcId="{6715458B-6B12-47B6-A714-82E9D53F8FB6}" destId="{B82452E3-315B-46EB-A9F1-935752CA7022}" srcOrd="0" destOrd="0" presId="urn:microsoft.com/office/officeart/2005/8/layout/hierarchy1"/>
    <dgm:cxn modelId="{723FB5D4-6018-4CEF-9666-DF546E711BB3}" type="presOf" srcId="{720A0F51-53B1-4DD4-84B4-16CC4913C225}" destId="{77DA3B64-88B3-42A0-B8AB-1237B190E274}" srcOrd="0" destOrd="0" presId="urn:microsoft.com/office/officeart/2005/8/layout/hierarchy1"/>
    <dgm:cxn modelId="{6A30CC3C-F6C8-4E79-8E77-25A33D398899}" type="presOf" srcId="{297578D0-F3BE-497F-85D4-E0DA4EF30952}" destId="{172A171B-98CC-476A-9DB1-0B7B8B484E24}" srcOrd="0" destOrd="0" presId="urn:microsoft.com/office/officeart/2005/8/layout/hierarchy1"/>
    <dgm:cxn modelId="{C4B0A25C-A559-4830-B8A5-ECCD7EE95B23}" srcId="{297578D0-F3BE-497F-85D4-E0DA4EF30952}" destId="{A887F181-F912-4553-B362-A952A8C94B05}" srcOrd="1" destOrd="0" parTransId="{A39E87B0-3B34-4942-BF0A-8A7EBCCC0C84}" sibTransId="{07A208F7-6DA4-412D-9CA5-EE6E5E3E0C96}"/>
    <dgm:cxn modelId="{E06C5D9F-1C2D-40A5-9171-1BEA5EA41778}" srcId="{2D2BE84F-D967-443B-B6B7-AD949841C58E}" destId="{00710084-34BE-44B5-8268-7AB9F6239C92}" srcOrd="1" destOrd="0" parTransId="{7218A6FC-AB5F-4C24-BACB-8CFE024A2FA5}" sibTransId="{F3DF518E-06CC-41A9-8A48-9ECB27E6C6DF}"/>
    <dgm:cxn modelId="{3D3B53F1-1E16-4194-87B2-ED8C23027806}" srcId="{297578D0-F3BE-497F-85D4-E0DA4EF30952}" destId="{455CC97C-C469-4D8F-98D1-936D1CD0E946}" srcOrd="2" destOrd="0" parTransId="{6715458B-6B12-47B6-A714-82E9D53F8FB6}" sibTransId="{032704BC-F2AE-4F56-B8B4-B98DEB0260FA}"/>
    <dgm:cxn modelId="{36C4B0DD-402C-472D-9491-216EA41B0E2D}" type="presOf" srcId="{A39E87B0-3B34-4942-BF0A-8A7EBCCC0C84}" destId="{D8B242FB-FBD7-45CC-B14E-FD25BDDE42E3}" srcOrd="0" destOrd="0" presId="urn:microsoft.com/office/officeart/2005/8/layout/hierarchy1"/>
    <dgm:cxn modelId="{7CF9B2BE-E7B4-4503-86AF-CEDB3067F681}" type="presOf" srcId="{455CC97C-C469-4D8F-98D1-936D1CD0E946}" destId="{EE82A996-5D59-4992-B887-9E27768F9225}" srcOrd="0" destOrd="0" presId="urn:microsoft.com/office/officeart/2005/8/layout/hierarchy1"/>
    <dgm:cxn modelId="{7D1D9C63-4488-4F0C-BB72-FAF37083C472}" type="presOf" srcId="{2D2BE84F-D967-443B-B6B7-AD949841C58E}" destId="{D5A51079-2577-4AC2-9DF0-78F1CA490BB8}" srcOrd="0" destOrd="0" presId="urn:microsoft.com/office/officeart/2005/8/layout/hierarchy1"/>
    <dgm:cxn modelId="{1EB6223F-8DF4-410B-AF79-E0C203A00279}" srcId="{F2B0391C-9F86-4552-A87E-E2F9E6E09651}" destId="{2D2BE84F-D967-443B-B6B7-AD949841C58E}" srcOrd="0" destOrd="0" parTransId="{0CFE6A68-2539-4D3F-BABE-8F641C5A1D56}" sibTransId="{837A7E04-5AF6-4332-91F6-35D5F3E0ED3C}"/>
    <dgm:cxn modelId="{0B10ECC7-33FB-4243-8516-22E70BCEA989}" srcId="{A887F181-F912-4553-B362-A952A8C94B05}" destId="{95ABC79B-5878-4FA2-8A91-F3E7BD252D62}" srcOrd="0" destOrd="0" parTransId="{C948B727-B733-4BD5-9E42-E0BE9CF1CF19}" sibTransId="{2385BD82-B042-45B0-A93F-E99DE35A0453}"/>
    <dgm:cxn modelId="{525D7C84-79AC-4626-AD60-73A7583C6D4D}" type="presOf" srcId="{00710084-34BE-44B5-8268-7AB9F6239C92}" destId="{20D9BB2E-6A01-4BF9-A795-277E303ADE58}" srcOrd="0" destOrd="0" presId="urn:microsoft.com/office/officeart/2005/8/layout/hierarchy1"/>
    <dgm:cxn modelId="{0B0C4096-1BA9-4A19-8BD0-104DC6ABBC5E}" type="presOf" srcId="{A887F181-F912-4553-B362-A952A8C94B05}" destId="{1BB001DA-3368-4A08-9299-BB7402A81DEF}" srcOrd="0" destOrd="0" presId="urn:microsoft.com/office/officeart/2005/8/layout/hierarchy1"/>
    <dgm:cxn modelId="{BAF78366-202F-4E85-90E9-E0E495191577}" type="presOf" srcId="{95ABC79B-5878-4FA2-8A91-F3E7BD252D62}" destId="{CF35AFA4-F5DC-4CCB-8C74-8C862E2970CC}" srcOrd="0" destOrd="0" presId="urn:microsoft.com/office/officeart/2005/8/layout/hierarchy1"/>
    <dgm:cxn modelId="{C07358A6-3728-47E1-B928-0FA47F1A5D30}" srcId="{455CC97C-C469-4D8F-98D1-936D1CD0E946}" destId="{E3B1D182-022B-4AAB-B936-647E97D08CEC}" srcOrd="0" destOrd="0" parTransId="{AF2A3E33-A8F3-48CE-9520-52BBF70D7B73}" sibTransId="{A6470489-C2A7-42F1-A985-904547122546}"/>
    <dgm:cxn modelId="{57C3F767-0FD5-4E8B-9500-EB7D5DA2D7F1}" type="presParOf" srcId="{9D2D678C-A7A4-41FC-B975-F1081ABE2386}" destId="{196AD958-24DC-489E-AF7B-1E9A3B61F783}" srcOrd="0" destOrd="0" presId="urn:microsoft.com/office/officeart/2005/8/layout/hierarchy1"/>
    <dgm:cxn modelId="{A7DEF90D-DD44-4F14-85ED-CC45E13F7DFC}" type="presParOf" srcId="{196AD958-24DC-489E-AF7B-1E9A3B61F783}" destId="{FAD8E0C2-51B9-4607-8756-2963FE65E833}" srcOrd="0" destOrd="0" presId="urn:microsoft.com/office/officeart/2005/8/layout/hierarchy1"/>
    <dgm:cxn modelId="{759C6FAE-9AA2-4CA4-BF6C-0CA60793B31F}" type="presParOf" srcId="{FAD8E0C2-51B9-4607-8756-2963FE65E833}" destId="{00ED84E7-7C97-43CB-A34E-BFA94AF40671}" srcOrd="0" destOrd="0" presId="urn:microsoft.com/office/officeart/2005/8/layout/hierarchy1"/>
    <dgm:cxn modelId="{668920A3-5DB2-43D6-8C1B-E2337451B27B}" type="presParOf" srcId="{FAD8E0C2-51B9-4607-8756-2963FE65E833}" destId="{D5A51079-2577-4AC2-9DF0-78F1CA490BB8}" srcOrd="1" destOrd="0" presId="urn:microsoft.com/office/officeart/2005/8/layout/hierarchy1"/>
    <dgm:cxn modelId="{96AD399D-FE29-40FF-B158-CFC37565D42A}" type="presParOf" srcId="{196AD958-24DC-489E-AF7B-1E9A3B61F783}" destId="{C5069CDC-B96A-4EBD-A816-08CC1EA15C3E}" srcOrd="1" destOrd="0" presId="urn:microsoft.com/office/officeart/2005/8/layout/hierarchy1"/>
    <dgm:cxn modelId="{45015299-8C21-40FE-9270-6EFBD985BF31}" type="presParOf" srcId="{C5069CDC-B96A-4EBD-A816-08CC1EA15C3E}" destId="{77DA3B64-88B3-42A0-B8AB-1237B190E274}" srcOrd="0" destOrd="0" presId="urn:microsoft.com/office/officeart/2005/8/layout/hierarchy1"/>
    <dgm:cxn modelId="{80644B48-FC7F-46E0-A4A9-C88609A16167}" type="presParOf" srcId="{C5069CDC-B96A-4EBD-A816-08CC1EA15C3E}" destId="{D0DD47FF-5412-421D-9E84-F1677FFD7194}" srcOrd="1" destOrd="0" presId="urn:microsoft.com/office/officeart/2005/8/layout/hierarchy1"/>
    <dgm:cxn modelId="{FBB54696-7907-4586-A8BC-078BABB5EDEB}" type="presParOf" srcId="{D0DD47FF-5412-421D-9E84-F1677FFD7194}" destId="{A3DFD25D-29AC-4AB4-BEA8-AA1F7F4B2AFE}" srcOrd="0" destOrd="0" presId="urn:microsoft.com/office/officeart/2005/8/layout/hierarchy1"/>
    <dgm:cxn modelId="{EEE715DD-D772-4015-9570-F4E6C0B1C15E}" type="presParOf" srcId="{A3DFD25D-29AC-4AB4-BEA8-AA1F7F4B2AFE}" destId="{49E28262-F2C3-4120-AA20-770583014757}" srcOrd="0" destOrd="0" presId="urn:microsoft.com/office/officeart/2005/8/layout/hierarchy1"/>
    <dgm:cxn modelId="{7A5A38D3-ECB7-4EFC-AA6A-5FE64F583C26}" type="presParOf" srcId="{A3DFD25D-29AC-4AB4-BEA8-AA1F7F4B2AFE}" destId="{172A171B-98CC-476A-9DB1-0B7B8B484E24}" srcOrd="1" destOrd="0" presId="urn:microsoft.com/office/officeart/2005/8/layout/hierarchy1"/>
    <dgm:cxn modelId="{F4451F69-4AFA-4590-AEA7-C9F331D4CB73}" type="presParOf" srcId="{D0DD47FF-5412-421D-9E84-F1677FFD7194}" destId="{EDF93BBA-B6D4-4B48-81DC-DF624F1AF24E}" srcOrd="1" destOrd="0" presId="urn:microsoft.com/office/officeart/2005/8/layout/hierarchy1"/>
    <dgm:cxn modelId="{2D18F926-4915-4AD7-A12D-8783B2BAF489}" type="presParOf" srcId="{EDF93BBA-B6D4-4B48-81DC-DF624F1AF24E}" destId="{E1613DA1-5A82-4EFC-B849-8E6D5CB30069}" srcOrd="0" destOrd="0" presId="urn:microsoft.com/office/officeart/2005/8/layout/hierarchy1"/>
    <dgm:cxn modelId="{39C05288-E53B-4789-8FF8-163ABFB2552F}" type="presParOf" srcId="{EDF93BBA-B6D4-4B48-81DC-DF624F1AF24E}" destId="{7369F14F-8457-42CD-B005-6FD141E99E41}" srcOrd="1" destOrd="0" presId="urn:microsoft.com/office/officeart/2005/8/layout/hierarchy1"/>
    <dgm:cxn modelId="{DFAB30A5-B535-4543-A8EC-AE4C5A204445}" type="presParOf" srcId="{7369F14F-8457-42CD-B005-6FD141E99E41}" destId="{6F000431-3BF0-451B-917C-AC2AFAB2FE45}" srcOrd="0" destOrd="0" presId="urn:microsoft.com/office/officeart/2005/8/layout/hierarchy1"/>
    <dgm:cxn modelId="{D6C83780-1E2E-4076-A718-B631DF54B2EC}" type="presParOf" srcId="{6F000431-3BF0-451B-917C-AC2AFAB2FE45}" destId="{2DA06A35-4D57-4F1E-957B-73DC49BCDF36}" srcOrd="0" destOrd="0" presId="urn:microsoft.com/office/officeart/2005/8/layout/hierarchy1"/>
    <dgm:cxn modelId="{31FEF75B-CB70-4610-83F4-D01F2202B418}" type="presParOf" srcId="{6F000431-3BF0-451B-917C-AC2AFAB2FE45}" destId="{4E79B35F-AA83-4F8D-BB78-70B14D8C354C}" srcOrd="1" destOrd="0" presId="urn:microsoft.com/office/officeart/2005/8/layout/hierarchy1"/>
    <dgm:cxn modelId="{F04CB324-A9DB-4810-BEE5-4530CA3A960A}" type="presParOf" srcId="{7369F14F-8457-42CD-B005-6FD141E99E41}" destId="{5D77A6E9-C112-4CA2-82F9-0ECCB76522E1}" srcOrd="1" destOrd="0" presId="urn:microsoft.com/office/officeart/2005/8/layout/hierarchy1"/>
    <dgm:cxn modelId="{A59F4A7B-EB2B-4A3A-8B41-143BA3D3786B}" type="presParOf" srcId="{EDF93BBA-B6D4-4B48-81DC-DF624F1AF24E}" destId="{D8B242FB-FBD7-45CC-B14E-FD25BDDE42E3}" srcOrd="2" destOrd="0" presId="urn:microsoft.com/office/officeart/2005/8/layout/hierarchy1"/>
    <dgm:cxn modelId="{5196C1BE-30BC-4D88-967A-76E0CB061E1B}" type="presParOf" srcId="{EDF93BBA-B6D4-4B48-81DC-DF624F1AF24E}" destId="{EDDC37D0-D696-444C-A718-65103785C3EA}" srcOrd="3" destOrd="0" presId="urn:microsoft.com/office/officeart/2005/8/layout/hierarchy1"/>
    <dgm:cxn modelId="{170848DE-DC5D-404E-B514-BC983CD7D649}" type="presParOf" srcId="{EDDC37D0-D696-444C-A718-65103785C3EA}" destId="{A52E0A04-634E-4FD6-847C-6B548AAE5932}" srcOrd="0" destOrd="0" presId="urn:microsoft.com/office/officeart/2005/8/layout/hierarchy1"/>
    <dgm:cxn modelId="{839813D2-5AFF-444A-A9DA-34741191A806}" type="presParOf" srcId="{A52E0A04-634E-4FD6-847C-6B548AAE5932}" destId="{5EF51F29-AA11-433C-ADF4-53E8D069FEED}" srcOrd="0" destOrd="0" presId="urn:microsoft.com/office/officeart/2005/8/layout/hierarchy1"/>
    <dgm:cxn modelId="{945F89CC-20ED-4538-AA27-37F18F641407}" type="presParOf" srcId="{A52E0A04-634E-4FD6-847C-6B548AAE5932}" destId="{1BB001DA-3368-4A08-9299-BB7402A81DEF}" srcOrd="1" destOrd="0" presId="urn:microsoft.com/office/officeart/2005/8/layout/hierarchy1"/>
    <dgm:cxn modelId="{AEAA4F4E-90F0-49FA-9B0D-0F8DE11D73FB}" type="presParOf" srcId="{EDDC37D0-D696-444C-A718-65103785C3EA}" destId="{930DD206-C834-4EC3-9F35-C0CC0DE4F5D9}" srcOrd="1" destOrd="0" presId="urn:microsoft.com/office/officeart/2005/8/layout/hierarchy1"/>
    <dgm:cxn modelId="{560521A1-0BD0-4E95-9EAA-CB9678077251}" type="presParOf" srcId="{930DD206-C834-4EC3-9F35-C0CC0DE4F5D9}" destId="{901B91D8-0E0E-4AC0-9601-6D75949443B7}" srcOrd="0" destOrd="0" presId="urn:microsoft.com/office/officeart/2005/8/layout/hierarchy1"/>
    <dgm:cxn modelId="{0665C9FC-27D1-4DFC-9381-F3F6259C36C2}" type="presParOf" srcId="{930DD206-C834-4EC3-9F35-C0CC0DE4F5D9}" destId="{127925DC-06CA-462E-84DF-168F916AECDC}" srcOrd="1" destOrd="0" presId="urn:microsoft.com/office/officeart/2005/8/layout/hierarchy1"/>
    <dgm:cxn modelId="{15092ACD-A91A-4242-9A5A-CE73C10D3F89}" type="presParOf" srcId="{127925DC-06CA-462E-84DF-168F916AECDC}" destId="{AA4C07D5-6354-4AF1-A7AD-2146412C3FDD}" srcOrd="0" destOrd="0" presId="urn:microsoft.com/office/officeart/2005/8/layout/hierarchy1"/>
    <dgm:cxn modelId="{AC394B20-2C87-4437-BEC7-6D1A72E7CD22}" type="presParOf" srcId="{AA4C07D5-6354-4AF1-A7AD-2146412C3FDD}" destId="{5AB77B9F-F50C-4BB8-ABA4-C1CAD7305E97}" srcOrd="0" destOrd="0" presId="urn:microsoft.com/office/officeart/2005/8/layout/hierarchy1"/>
    <dgm:cxn modelId="{9566010B-C03B-46F4-9C90-19EE020BF5F5}" type="presParOf" srcId="{AA4C07D5-6354-4AF1-A7AD-2146412C3FDD}" destId="{CF35AFA4-F5DC-4CCB-8C74-8C862E2970CC}" srcOrd="1" destOrd="0" presId="urn:microsoft.com/office/officeart/2005/8/layout/hierarchy1"/>
    <dgm:cxn modelId="{ABD4ABAB-4CC9-4F65-AF38-2EE98636C230}" type="presParOf" srcId="{127925DC-06CA-462E-84DF-168F916AECDC}" destId="{BD413775-7CA8-4E44-8ADA-761F290322B2}" srcOrd="1" destOrd="0" presId="urn:microsoft.com/office/officeart/2005/8/layout/hierarchy1"/>
    <dgm:cxn modelId="{2F675E69-1FF1-4183-9102-94202BE19833}" type="presParOf" srcId="{EDF93BBA-B6D4-4B48-81DC-DF624F1AF24E}" destId="{B82452E3-315B-46EB-A9F1-935752CA7022}" srcOrd="4" destOrd="0" presId="urn:microsoft.com/office/officeart/2005/8/layout/hierarchy1"/>
    <dgm:cxn modelId="{0F04B466-605B-4992-88AE-F420518998B4}" type="presParOf" srcId="{EDF93BBA-B6D4-4B48-81DC-DF624F1AF24E}" destId="{09B7DA94-F578-4347-A978-3E9DF2D6F1FE}" srcOrd="5" destOrd="0" presId="urn:microsoft.com/office/officeart/2005/8/layout/hierarchy1"/>
    <dgm:cxn modelId="{C334F62F-CF48-4A39-B2E5-3C032704B94D}" type="presParOf" srcId="{09B7DA94-F578-4347-A978-3E9DF2D6F1FE}" destId="{7FB87356-B474-4F1E-A88A-39540294FB97}" srcOrd="0" destOrd="0" presId="urn:microsoft.com/office/officeart/2005/8/layout/hierarchy1"/>
    <dgm:cxn modelId="{C5A2D831-469F-4BB3-AD48-83F725C8C29E}" type="presParOf" srcId="{7FB87356-B474-4F1E-A88A-39540294FB97}" destId="{B9767AD9-9DF6-4D6A-9F48-AA33A9C135E3}" srcOrd="0" destOrd="0" presId="urn:microsoft.com/office/officeart/2005/8/layout/hierarchy1"/>
    <dgm:cxn modelId="{4C11F031-87DD-408C-8347-C37B79B3BCBD}" type="presParOf" srcId="{7FB87356-B474-4F1E-A88A-39540294FB97}" destId="{EE82A996-5D59-4992-B887-9E27768F9225}" srcOrd="1" destOrd="0" presId="urn:microsoft.com/office/officeart/2005/8/layout/hierarchy1"/>
    <dgm:cxn modelId="{4E6CFAC8-4294-4AAB-BAFC-7DB3D1232936}" type="presParOf" srcId="{09B7DA94-F578-4347-A978-3E9DF2D6F1FE}" destId="{D68DE792-FC8A-4D6A-87D1-ABA7A0626D2F}" srcOrd="1" destOrd="0" presId="urn:microsoft.com/office/officeart/2005/8/layout/hierarchy1"/>
    <dgm:cxn modelId="{F3738436-FEDD-4872-A561-35FFAA7188C3}" type="presParOf" srcId="{D68DE792-FC8A-4D6A-87D1-ABA7A0626D2F}" destId="{2B76EC37-9BA1-46F8-91E1-A7AFBA788E16}" srcOrd="0" destOrd="0" presId="urn:microsoft.com/office/officeart/2005/8/layout/hierarchy1"/>
    <dgm:cxn modelId="{422DE150-DD6D-4AFF-8248-0ECD49D32BE0}" type="presParOf" srcId="{D68DE792-FC8A-4D6A-87D1-ABA7A0626D2F}" destId="{D5A09F88-96A5-43C9-89B7-685F20E38BA3}" srcOrd="1" destOrd="0" presId="urn:microsoft.com/office/officeart/2005/8/layout/hierarchy1"/>
    <dgm:cxn modelId="{218C4C9A-00A5-4C70-8BD9-88F10B2238F7}" type="presParOf" srcId="{D5A09F88-96A5-43C9-89B7-685F20E38BA3}" destId="{7EE40757-049B-409A-842A-701814A3D36B}" srcOrd="0" destOrd="0" presId="urn:microsoft.com/office/officeart/2005/8/layout/hierarchy1"/>
    <dgm:cxn modelId="{D5B3B440-4814-4C13-A5F9-9A57CB499445}" type="presParOf" srcId="{7EE40757-049B-409A-842A-701814A3D36B}" destId="{49A6D5C4-6C74-4F81-9F77-4AAF347E30AD}" srcOrd="0" destOrd="0" presId="urn:microsoft.com/office/officeart/2005/8/layout/hierarchy1"/>
    <dgm:cxn modelId="{B0232D35-7821-49C0-9FFC-66C855425EE0}" type="presParOf" srcId="{7EE40757-049B-409A-842A-701814A3D36B}" destId="{EE92E59D-0834-479C-8462-8E203A620B3B}" srcOrd="1" destOrd="0" presId="urn:microsoft.com/office/officeart/2005/8/layout/hierarchy1"/>
    <dgm:cxn modelId="{A0C3E41F-D915-4FC0-A77A-7F8CE29F2F26}" type="presParOf" srcId="{D5A09F88-96A5-43C9-89B7-685F20E38BA3}" destId="{0E124B8B-ECB4-4193-9510-D6D9888D9280}" srcOrd="1" destOrd="0" presId="urn:microsoft.com/office/officeart/2005/8/layout/hierarchy1"/>
    <dgm:cxn modelId="{7F1D463F-E46B-4CBB-8D71-DB48F7298B8E}" type="presParOf" srcId="{C5069CDC-B96A-4EBD-A816-08CC1EA15C3E}" destId="{8AA051AF-749E-4D11-BFEF-34ACA03E2E1C}" srcOrd="2" destOrd="0" presId="urn:microsoft.com/office/officeart/2005/8/layout/hierarchy1"/>
    <dgm:cxn modelId="{5B46C105-5979-4526-8408-39C0D333DF5D}" type="presParOf" srcId="{C5069CDC-B96A-4EBD-A816-08CC1EA15C3E}" destId="{6A8A29CB-1367-44CA-8307-C4C6E2DA7BF1}" srcOrd="3" destOrd="0" presId="urn:microsoft.com/office/officeart/2005/8/layout/hierarchy1"/>
    <dgm:cxn modelId="{15F11EAC-BA0F-4BF1-90EE-FDB969DA00F2}" type="presParOf" srcId="{6A8A29CB-1367-44CA-8307-C4C6E2DA7BF1}" destId="{0AA33E19-32EF-45FA-BD4B-C21A4DD8559A}" srcOrd="0" destOrd="0" presId="urn:microsoft.com/office/officeart/2005/8/layout/hierarchy1"/>
    <dgm:cxn modelId="{60CF49CC-A1D2-448B-A745-84CAE1D080A0}" type="presParOf" srcId="{0AA33E19-32EF-45FA-BD4B-C21A4DD8559A}" destId="{0C927E5F-5114-4C3C-878A-E20DD047BCB9}" srcOrd="0" destOrd="0" presId="urn:microsoft.com/office/officeart/2005/8/layout/hierarchy1"/>
    <dgm:cxn modelId="{692C8B24-6E56-4C83-84C0-56C766E591AC}" type="presParOf" srcId="{0AA33E19-32EF-45FA-BD4B-C21A4DD8559A}" destId="{20D9BB2E-6A01-4BF9-A795-277E303ADE58}" srcOrd="1" destOrd="0" presId="urn:microsoft.com/office/officeart/2005/8/layout/hierarchy1"/>
    <dgm:cxn modelId="{F851A3C7-5F04-45E3-9C79-AE294959C535}" type="presParOf" srcId="{6A8A29CB-1367-44CA-8307-C4C6E2DA7BF1}" destId="{5AFCC331-FEE8-4D59-A09A-6A451FC35359}" srcOrd="1" destOrd="0" presId="urn:microsoft.com/office/officeart/2005/8/layout/hierarchy1"/>
  </dgm:cxnLst>
  <dgm:bg>
    <a:solidFill>
      <a:srgbClr val="99CC0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307F2F-3E35-4655-AAE4-9CF3572BC775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82ED929C-F9CD-495F-BBAB-CCB61B28E062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Подготовительный</a:t>
          </a:r>
        </a:p>
        <a:p>
          <a:r>
            <a:rPr lang="ru-RU" sz="2400" b="1" dirty="0" smtClean="0">
              <a:solidFill>
                <a:schemeClr val="tx1"/>
              </a:solidFill>
            </a:rPr>
            <a:t>(разработка программы)</a:t>
          </a:r>
          <a:endParaRPr lang="ru-RU" sz="2400" b="1" dirty="0">
            <a:solidFill>
              <a:schemeClr val="tx1"/>
            </a:solidFill>
          </a:endParaRPr>
        </a:p>
      </dgm:t>
    </dgm:pt>
    <dgm:pt modelId="{14B8FC3A-3285-4F01-BD82-E7C58A04B52B}" type="parTrans" cxnId="{B32F5AF0-5799-46C4-831F-AEDA1F4A8DC3}">
      <dgm:prSet/>
      <dgm:spPr/>
      <dgm:t>
        <a:bodyPr/>
        <a:lstStyle/>
        <a:p>
          <a:endParaRPr lang="ru-RU"/>
        </a:p>
      </dgm:t>
    </dgm:pt>
    <dgm:pt modelId="{C0EFE203-DFED-42B1-9898-6E1F307B8989}" type="sibTrans" cxnId="{B32F5AF0-5799-46C4-831F-AEDA1F4A8DC3}">
      <dgm:prSet/>
      <dgm:spPr/>
      <dgm:t>
        <a:bodyPr/>
        <a:lstStyle/>
        <a:p>
          <a:endParaRPr lang="ru-RU"/>
        </a:p>
      </dgm:t>
    </dgm:pt>
    <dgm:pt modelId="{EFC3BD60-49C6-475A-8E15-22EE94A3BE0D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Исполнительный</a:t>
          </a:r>
          <a:r>
            <a:rPr lang="ru-RU" sz="2800" b="1" dirty="0" smtClean="0">
              <a:solidFill>
                <a:schemeClr val="tx1"/>
              </a:solidFill>
            </a:rPr>
            <a:t>  (</a:t>
          </a:r>
          <a:r>
            <a:rPr lang="ru-RU" sz="2000" b="1" dirty="0" smtClean="0">
              <a:solidFill>
                <a:schemeClr val="tx1"/>
              </a:solidFill>
            </a:rPr>
            <a:t>выделение индикаторов, их регистрация в тексте</a:t>
          </a:r>
          <a:r>
            <a:rPr lang="ru-RU" sz="2800" b="1" dirty="0" smtClean="0">
              <a:solidFill>
                <a:schemeClr val="tx1"/>
              </a:solidFill>
            </a:rPr>
            <a:t>)</a:t>
          </a:r>
          <a:endParaRPr lang="ru-RU" sz="2800" b="1" dirty="0">
            <a:solidFill>
              <a:schemeClr val="tx1"/>
            </a:solidFill>
          </a:endParaRPr>
        </a:p>
      </dgm:t>
    </dgm:pt>
    <dgm:pt modelId="{C220E8BD-CEDA-4D2A-9C67-AC46532A9881}" type="parTrans" cxnId="{EC2B6F94-01B6-4028-8BA9-B9B126608F4B}">
      <dgm:prSet/>
      <dgm:spPr/>
      <dgm:t>
        <a:bodyPr/>
        <a:lstStyle/>
        <a:p>
          <a:endParaRPr lang="ru-RU"/>
        </a:p>
      </dgm:t>
    </dgm:pt>
    <dgm:pt modelId="{7FBB570A-9406-4A72-90B5-7E98C3A8CC71}" type="sibTrans" cxnId="{EC2B6F94-01B6-4028-8BA9-B9B126608F4B}">
      <dgm:prSet/>
      <dgm:spPr/>
      <dgm:t>
        <a:bodyPr/>
        <a:lstStyle/>
        <a:p>
          <a:endParaRPr lang="ru-RU"/>
        </a:p>
      </dgm:t>
    </dgm:pt>
    <dgm:pt modelId="{587AB05C-C3A2-4EA6-AB27-75A62F8972F6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</a:rPr>
            <a:t>Обработка данных </a:t>
          </a:r>
        </a:p>
        <a:p>
          <a:r>
            <a:rPr lang="ru-RU" sz="2400" b="1" dirty="0" smtClean="0">
              <a:solidFill>
                <a:schemeClr val="tx1"/>
              </a:solidFill>
            </a:rPr>
            <a:t>(в </a:t>
          </a:r>
          <a:r>
            <a:rPr lang="ru-RU" sz="2400" b="1" dirty="0" err="1" smtClean="0">
              <a:solidFill>
                <a:schemeClr val="tx1"/>
              </a:solidFill>
            </a:rPr>
            <a:t>т.ч</a:t>
          </a:r>
          <a:r>
            <a:rPr lang="ru-RU" sz="2400" b="1" dirty="0" smtClean="0">
              <a:solidFill>
                <a:schemeClr val="tx1"/>
              </a:solidFill>
            </a:rPr>
            <a:t>. статистика)</a:t>
          </a:r>
          <a:endParaRPr lang="ru-RU" sz="2400" b="1" dirty="0">
            <a:solidFill>
              <a:schemeClr val="tx1"/>
            </a:solidFill>
          </a:endParaRPr>
        </a:p>
      </dgm:t>
    </dgm:pt>
    <dgm:pt modelId="{08985C9B-A4BD-4D2F-BC07-0A68CC3E3B6E}" type="parTrans" cxnId="{38BAAFFE-7305-4C28-8A30-58052454ED16}">
      <dgm:prSet/>
      <dgm:spPr/>
      <dgm:t>
        <a:bodyPr/>
        <a:lstStyle/>
        <a:p>
          <a:endParaRPr lang="ru-RU"/>
        </a:p>
      </dgm:t>
    </dgm:pt>
    <dgm:pt modelId="{E767DA68-E000-416D-A446-23200E62B8CC}" type="sibTrans" cxnId="{38BAAFFE-7305-4C28-8A30-58052454ED16}">
      <dgm:prSet/>
      <dgm:spPr/>
      <dgm:t>
        <a:bodyPr/>
        <a:lstStyle/>
        <a:p>
          <a:endParaRPr lang="ru-RU"/>
        </a:p>
      </dgm:t>
    </dgm:pt>
    <dgm:pt modelId="{098D78E7-2A9C-4681-9EDF-FA2E52887A22}" type="pres">
      <dgm:prSet presAssocID="{E9307F2F-3E35-4655-AAE4-9CF3572BC775}" presName="Name0" presStyleCnt="0">
        <dgm:presLayoutVars>
          <dgm:dir/>
          <dgm:resizeHandles val="exact"/>
        </dgm:presLayoutVars>
      </dgm:prSet>
      <dgm:spPr/>
    </dgm:pt>
    <dgm:pt modelId="{B3DAFCE2-523E-4C3E-B86F-FE1B5383EA44}" type="pres">
      <dgm:prSet presAssocID="{82ED929C-F9CD-495F-BBAB-CCB61B28E062}" presName="node" presStyleLbl="node1" presStyleIdx="0" presStyleCnt="3" custScaleX="147860" custScaleY="221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F77B4A-4C3D-46F2-8EC6-A3834FCC221F}" type="pres">
      <dgm:prSet presAssocID="{C0EFE203-DFED-42B1-9898-6E1F307B8989}" presName="sibTrans" presStyleLbl="sibTrans2D1" presStyleIdx="0" presStyleCnt="2"/>
      <dgm:spPr/>
      <dgm:t>
        <a:bodyPr/>
        <a:lstStyle/>
        <a:p>
          <a:endParaRPr lang="ru-RU"/>
        </a:p>
      </dgm:t>
    </dgm:pt>
    <dgm:pt modelId="{5CB64B60-5BB8-481A-AB06-13DCB7DA4E7D}" type="pres">
      <dgm:prSet presAssocID="{C0EFE203-DFED-42B1-9898-6E1F307B8989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6DB8549B-942C-4C2A-930E-6183A58EC0C2}" type="pres">
      <dgm:prSet presAssocID="{EFC3BD60-49C6-475A-8E15-22EE94A3BE0D}" presName="node" presStyleLbl="node1" presStyleIdx="1" presStyleCnt="3" custScaleX="157624" custScaleY="221725" custLinFactNeighborX="-7729" custLinFactNeighborY="6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9C4E4C-7074-4F14-A5E3-AEADD03FF153}" type="pres">
      <dgm:prSet presAssocID="{7FBB570A-9406-4A72-90B5-7E98C3A8CC71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9D3D329-73D9-4D08-8A62-DFAF60AF814E}" type="pres">
      <dgm:prSet presAssocID="{7FBB570A-9406-4A72-90B5-7E98C3A8CC71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2EAC5F57-E859-4182-9F41-C47599B9C9E5}" type="pres">
      <dgm:prSet presAssocID="{587AB05C-C3A2-4EA6-AB27-75A62F8972F6}" presName="node" presStyleLbl="node1" presStyleIdx="2" presStyleCnt="3" custScaleX="117419" custScaleY="221725" custLinFactNeighborX="-8497" custLinFactNeighborY="-1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255680-2403-4D58-9B29-27FAB9409370}" type="presOf" srcId="{82ED929C-F9CD-495F-BBAB-CCB61B28E062}" destId="{B3DAFCE2-523E-4C3E-B86F-FE1B5383EA44}" srcOrd="0" destOrd="0" presId="urn:microsoft.com/office/officeart/2005/8/layout/process1"/>
    <dgm:cxn modelId="{9F906557-CD69-4BE4-A7DE-E19CA2693307}" type="presOf" srcId="{587AB05C-C3A2-4EA6-AB27-75A62F8972F6}" destId="{2EAC5F57-E859-4182-9F41-C47599B9C9E5}" srcOrd="0" destOrd="0" presId="urn:microsoft.com/office/officeart/2005/8/layout/process1"/>
    <dgm:cxn modelId="{EC2B6F94-01B6-4028-8BA9-B9B126608F4B}" srcId="{E9307F2F-3E35-4655-AAE4-9CF3572BC775}" destId="{EFC3BD60-49C6-475A-8E15-22EE94A3BE0D}" srcOrd="1" destOrd="0" parTransId="{C220E8BD-CEDA-4D2A-9C67-AC46532A9881}" sibTransId="{7FBB570A-9406-4A72-90B5-7E98C3A8CC71}"/>
    <dgm:cxn modelId="{B32F5AF0-5799-46C4-831F-AEDA1F4A8DC3}" srcId="{E9307F2F-3E35-4655-AAE4-9CF3572BC775}" destId="{82ED929C-F9CD-495F-BBAB-CCB61B28E062}" srcOrd="0" destOrd="0" parTransId="{14B8FC3A-3285-4F01-BD82-E7C58A04B52B}" sibTransId="{C0EFE203-DFED-42B1-9898-6E1F307B8989}"/>
    <dgm:cxn modelId="{9F8D0A14-67F7-4DB2-8EF5-AB3809A744ED}" type="presOf" srcId="{C0EFE203-DFED-42B1-9898-6E1F307B8989}" destId="{59F77B4A-4C3D-46F2-8EC6-A3834FCC221F}" srcOrd="0" destOrd="0" presId="urn:microsoft.com/office/officeart/2005/8/layout/process1"/>
    <dgm:cxn modelId="{CC342262-FA7D-485A-AFF0-BE9E3E50F32D}" type="presOf" srcId="{EFC3BD60-49C6-475A-8E15-22EE94A3BE0D}" destId="{6DB8549B-942C-4C2A-930E-6183A58EC0C2}" srcOrd="0" destOrd="0" presId="urn:microsoft.com/office/officeart/2005/8/layout/process1"/>
    <dgm:cxn modelId="{38BAAFFE-7305-4C28-8A30-58052454ED16}" srcId="{E9307F2F-3E35-4655-AAE4-9CF3572BC775}" destId="{587AB05C-C3A2-4EA6-AB27-75A62F8972F6}" srcOrd="2" destOrd="0" parTransId="{08985C9B-A4BD-4D2F-BC07-0A68CC3E3B6E}" sibTransId="{E767DA68-E000-416D-A446-23200E62B8CC}"/>
    <dgm:cxn modelId="{18DDFF43-3F42-45CE-ADDE-E3F4E8B3B170}" type="presOf" srcId="{7FBB570A-9406-4A72-90B5-7E98C3A8CC71}" destId="{C39C4E4C-7074-4F14-A5E3-AEADD03FF153}" srcOrd="0" destOrd="0" presId="urn:microsoft.com/office/officeart/2005/8/layout/process1"/>
    <dgm:cxn modelId="{BEA8D6EF-E92F-49D9-AA24-D157340CD0BA}" type="presOf" srcId="{E9307F2F-3E35-4655-AAE4-9CF3572BC775}" destId="{098D78E7-2A9C-4681-9EDF-FA2E52887A22}" srcOrd="0" destOrd="0" presId="urn:microsoft.com/office/officeart/2005/8/layout/process1"/>
    <dgm:cxn modelId="{3FF701CB-B798-4FD4-8F0E-B1F16C5D0010}" type="presOf" srcId="{7FBB570A-9406-4A72-90B5-7E98C3A8CC71}" destId="{29D3D329-73D9-4D08-8A62-DFAF60AF814E}" srcOrd="1" destOrd="0" presId="urn:microsoft.com/office/officeart/2005/8/layout/process1"/>
    <dgm:cxn modelId="{7C6A784B-2427-486C-BD27-BAEAA8348A4A}" type="presOf" srcId="{C0EFE203-DFED-42B1-9898-6E1F307B8989}" destId="{5CB64B60-5BB8-481A-AB06-13DCB7DA4E7D}" srcOrd="1" destOrd="0" presId="urn:microsoft.com/office/officeart/2005/8/layout/process1"/>
    <dgm:cxn modelId="{047F0008-57F3-4A80-AD98-24F0A0384F0F}" type="presParOf" srcId="{098D78E7-2A9C-4681-9EDF-FA2E52887A22}" destId="{B3DAFCE2-523E-4C3E-B86F-FE1B5383EA44}" srcOrd="0" destOrd="0" presId="urn:microsoft.com/office/officeart/2005/8/layout/process1"/>
    <dgm:cxn modelId="{0C1C3B8E-141D-457F-9A7B-6D9F34F6A943}" type="presParOf" srcId="{098D78E7-2A9C-4681-9EDF-FA2E52887A22}" destId="{59F77B4A-4C3D-46F2-8EC6-A3834FCC221F}" srcOrd="1" destOrd="0" presId="urn:microsoft.com/office/officeart/2005/8/layout/process1"/>
    <dgm:cxn modelId="{E1201CC5-B8B4-4DB5-833B-EB7CA44DAF5F}" type="presParOf" srcId="{59F77B4A-4C3D-46F2-8EC6-A3834FCC221F}" destId="{5CB64B60-5BB8-481A-AB06-13DCB7DA4E7D}" srcOrd="0" destOrd="0" presId="urn:microsoft.com/office/officeart/2005/8/layout/process1"/>
    <dgm:cxn modelId="{AA4AE39A-4996-490D-8A53-4F9534A2EB5B}" type="presParOf" srcId="{098D78E7-2A9C-4681-9EDF-FA2E52887A22}" destId="{6DB8549B-942C-4C2A-930E-6183A58EC0C2}" srcOrd="2" destOrd="0" presId="urn:microsoft.com/office/officeart/2005/8/layout/process1"/>
    <dgm:cxn modelId="{31F5163D-DA34-407B-B9CA-25E42DD8C782}" type="presParOf" srcId="{098D78E7-2A9C-4681-9EDF-FA2E52887A22}" destId="{C39C4E4C-7074-4F14-A5E3-AEADD03FF153}" srcOrd="3" destOrd="0" presId="urn:microsoft.com/office/officeart/2005/8/layout/process1"/>
    <dgm:cxn modelId="{0C5FB1A0-77D2-4EE9-BAC5-6D54C24B1D0F}" type="presParOf" srcId="{C39C4E4C-7074-4F14-A5E3-AEADD03FF153}" destId="{29D3D329-73D9-4D08-8A62-DFAF60AF814E}" srcOrd="0" destOrd="0" presId="urn:microsoft.com/office/officeart/2005/8/layout/process1"/>
    <dgm:cxn modelId="{63396263-6016-44EB-90C9-62B845F524FF}" type="presParOf" srcId="{098D78E7-2A9C-4681-9EDF-FA2E52887A22}" destId="{2EAC5F57-E859-4182-9F41-C47599B9C9E5}" srcOrd="4" destOrd="0" presId="urn:microsoft.com/office/officeart/2005/8/layout/process1"/>
  </dgm:cxnLst>
  <dgm:bg>
    <a:solidFill>
      <a:schemeClr val="tx2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DAFCE2-523E-4C3E-B86F-FE1B5383EA44}">
      <dsp:nvSpPr>
        <dsp:cNvPr id="0" name=""/>
        <dsp:cNvSpPr/>
      </dsp:nvSpPr>
      <dsp:spPr>
        <a:xfrm>
          <a:off x="6396" y="42576"/>
          <a:ext cx="2415847" cy="444081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Подготовительный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(разработка программы)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77154" y="113334"/>
        <a:ext cx="2274331" cy="4299294"/>
      </dsp:txXfrm>
    </dsp:sp>
    <dsp:sp modelId="{59F77B4A-4C3D-46F2-8EC6-A3834FCC221F}">
      <dsp:nvSpPr>
        <dsp:cNvPr id="0" name=""/>
        <dsp:cNvSpPr/>
      </dsp:nvSpPr>
      <dsp:spPr>
        <a:xfrm rot="15065">
          <a:off x="2573002" y="2067035"/>
          <a:ext cx="319612" cy="4052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573002" y="2147865"/>
        <a:ext cx="223728" cy="243121"/>
      </dsp:txXfrm>
    </dsp:sp>
    <dsp:sp modelId="{6DB8549B-942C-4C2A-930E-6183A58EC0C2}">
      <dsp:nvSpPr>
        <dsp:cNvPr id="0" name=""/>
        <dsp:cNvSpPr/>
      </dsp:nvSpPr>
      <dsp:spPr>
        <a:xfrm>
          <a:off x="3025281" y="56155"/>
          <a:ext cx="2575379" cy="4440810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Исполнительный</a:t>
          </a:r>
          <a:r>
            <a:rPr lang="ru-RU" sz="2800" b="1" kern="1200" dirty="0" smtClean="0">
              <a:solidFill>
                <a:schemeClr val="tx1"/>
              </a:solidFill>
            </a:rPr>
            <a:t>  (</a:t>
          </a:r>
          <a:r>
            <a:rPr lang="ru-RU" sz="2000" b="1" kern="1200" dirty="0" smtClean="0">
              <a:solidFill>
                <a:schemeClr val="tx1"/>
              </a:solidFill>
            </a:rPr>
            <a:t>выделение индикаторов, их регистрация в тексте</a:t>
          </a:r>
          <a:r>
            <a:rPr lang="ru-RU" sz="2800" b="1" kern="1200" dirty="0" smtClean="0">
              <a:solidFill>
                <a:schemeClr val="tx1"/>
              </a:solidFill>
            </a:rPr>
            <a:t>)</a:t>
          </a:r>
          <a:endParaRPr lang="ru-RU" sz="2800" b="1" kern="1200" dirty="0">
            <a:solidFill>
              <a:schemeClr val="tx1"/>
            </a:solidFill>
          </a:endParaRPr>
        </a:p>
      </dsp:txBody>
      <dsp:txXfrm>
        <a:off x="3100711" y="131585"/>
        <a:ext cx="2424519" cy="4289950"/>
      </dsp:txXfrm>
    </dsp:sp>
    <dsp:sp modelId="{C39C4E4C-7074-4F14-A5E3-AEADD03FF153}">
      <dsp:nvSpPr>
        <dsp:cNvPr id="0" name=""/>
        <dsp:cNvSpPr/>
      </dsp:nvSpPr>
      <dsp:spPr>
        <a:xfrm rot="21580858">
          <a:off x="5762790" y="2064930"/>
          <a:ext cx="343726" cy="4052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5762791" y="2146257"/>
        <a:ext cx="240608" cy="243121"/>
      </dsp:txXfrm>
    </dsp:sp>
    <dsp:sp modelId="{2EAC5F57-E859-4182-9F41-C47599B9C9E5}">
      <dsp:nvSpPr>
        <dsp:cNvPr id="0" name=""/>
        <dsp:cNvSpPr/>
      </dsp:nvSpPr>
      <dsp:spPr>
        <a:xfrm>
          <a:off x="6249191" y="40032"/>
          <a:ext cx="1918479" cy="4440810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Обработка данных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(в </a:t>
          </a:r>
          <a:r>
            <a:rPr lang="ru-RU" sz="2400" b="1" kern="1200" dirty="0" err="1" smtClean="0">
              <a:solidFill>
                <a:schemeClr val="tx1"/>
              </a:solidFill>
            </a:rPr>
            <a:t>т.ч</a:t>
          </a:r>
          <a:r>
            <a:rPr lang="ru-RU" sz="2400" b="1" kern="1200" dirty="0" smtClean="0">
              <a:solidFill>
                <a:schemeClr val="tx1"/>
              </a:solidFill>
            </a:rPr>
            <a:t>. статистика)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6305381" y="96222"/>
        <a:ext cx="1806099" cy="4328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club12857503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2448271"/>
          </a:xfrm>
          <a:solidFill>
            <a:srgbClr val="8C29C9"/>
          </a:solidFill>
        </p:spPr>
        <p:txBody>
          <a:bodyPr/>
          <a:lstStyle/>
          <a:p>
            <a:r>
              <a:rPr lang="ru-RU" b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ОБЩИЙ ПСИХОЛОГИЧЕСКИЙ </a:t>
            </a:r>
            <a:r>
              <a:rPr lang="ru-RU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ПРАКТИКУМ</a:t>
            </a:r>
            <a:br>
              <a:rPr lang="ru-RU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раздел 1 (ОПП-1)</a:t>
            </a:r>
            <a:endParaRPr lang="ru-RU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212976"/>
            <a:ext cx="7776864" cy="2425824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ЭМПИРИЧЕСКИЕ </a:t>
            </a:r>
            <a:r>
              <a:rPr lang="ru-RU" b="1" dirty="0">
                <a:solidFill>
                  <a:schemeClr val="tx1"/>
                </a:solidFill>
              </a:rPr>
              <a:t>МЕТОДЫ ИССЛЕДОВАНИЯ В </a:t>
            </a:r>
            <a:r>
              <a:rPr lang="ru-RU" b="1" dirty="0" smtClean="0">
                <a:solidFill>
                  <a:schemeClr val="tx1"/>
                </a:solidFill>
              </a:rPr>
              <a:t>ПСИХОЛОГИИ</a:t>
            </a:r>
          </a:p>
          <a:p>
            <a:r>
              <a:rPr lang="ru-RU" b="1" i="1" dirty="0" smtClean="0">
                <a:solidFill>
                  <a:schemeClr val="tx1"/>
                </a:solidFill>
              </a:rPr>
              <a:t>продолжение</a:t>
            </a:r>
            <a:endParaRPr lang="ru-RU" i="1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3790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Классификации </a:t>
            </a:r>
            <a:r>
              <a:rPr lang="ru-RU" i="1" dirty="0" smtClean="0">
                <a:solidFill>
                  <a:srgbClr val="C00000"/>
                </a:solidFill>
              </a:rPr>
              <a:t>видов </a:t>
            </a:r>
            <a:r>
              <a:rPr lang="ru-RU" i="1" dirty="0">
                <a:solidFill>
                  <a:srgbClr val="C00000"/>
                </a:solidFill>
              </a:rPr>
              <a:t>вопросов </a:t>
            </a:r>
            <a:r>
              <a:rPr lang="ru-RU" dirty="0" smtClean="0">
                <a:solidFill>
                  <a:srgbClr val="C00000"/>
                </a:solidFill>
              </a:rPr>
              <a:t> анкеты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0783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4676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 </a:t>
            </a:r>
            <a:r>
              <a:rPr lang="ru-RU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содержанию: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4929411"/>
          </a:xfrm>
          <a:solidFill>
            <a:srgbClr val="FFFF99"/>
          </a:solidFill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общие</a:t>
            </a:r>
            <a:r>
              <a:rPr lang="ru-RU" dirty="0"/>
              <a:t> (демографические –половозрастной, образовательный, профессиональный статусы т.д.) </a:t>
            </a:r>
          </a:p>
          <a:p>
            <a:r>
              <a:rPr lang="ru-RU" dirty="0"/>
              <a:t> </a:t>
            </a:r>
            <a:r>
              <a:rPr lang="ru-RU" b="1" dirty="0">
                <a:solidFill>
                  <a:srgbClr val="00B0F0"/>
                </a:solidFill>
              </a:rPr>
              <a:t>о «фактах сознания»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/>
              <a:t>(выявление мнений, мотивов, ожиданий, планов, оценочных суждений); </a:t>
            </a:r>
          </a:p>
          <a:p>
            <a:r>
              <a:rPr lang="ru-RU" dirty="0"/>
              <a:t> </a:t>
            </a:r>
            <a:r>
              <a:rPr lang="ru-RU" b="1" dirty="0">
                <a:solidFill>
                  <a:srgbClr val="00B0F0"/>
                </a:solidFill>
              </a:rPr>
              <a:t>о «фактах поведения</a:t>
            </a:r>
            <a:r>
              <a:rPr lang="ru-RU" dirty="0">
                <a:solidFill>
                  <a:srgbClr val="00B0F0"/>
                </a:solidFill>
              </a:rPr>
              <a:t>» </a:t>
            </a:r>
            <a:r>
              <a:rPr lang="ru-RU" dirty="0"/>
              <a:t>(выявление реальных поступков, действий и результатов деятельности людей). 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492941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Примеры:</a:t>
            </a:r>
          </a:p>
          <a:p>
            <a:pPr marL="0" indent="0">
              <a:buNone/>
            </a:pPr>
            <a:r>
              <a:rPr lang="ru-RU" b="1" dirty="0" smtClean="0"/>
              <a:t>Укажите Ваш пол: </a:t>
            </a:r>
          </a:p>
          <a:p>
            <a:pPr marL="0" indent="0">
              <a:buNone/>
            </a:pPr>
            <a:r>
              <a:rPr lang="ru-RU" dirty="0" smtClean="0"/>
              <a:t>А)ж  б) м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Каким считают Вас коллеги?</a:t>
            </a:r>
          </a:p>
          <a:p>
            <a:pPr marL="514350" indent="-514350">
              <a:buAutoNum type="arabicParenR"/>
            </a:pPr>
            <a:r>
              <a:rPr lang="ru-RU" dirty="0" smtClean="0"/>
              <a:t>Самоуверенным</a:t>
            </a:r>
          </a:p>
          <a:p>
            <a:pPr marL="514350" indent="-514350">
              <a:buAutoNum type="arabicParenR"/>
            </a:pPr>
            <a:r>
              <a:rPr lang="ru-RU" dirty="0" smtClean="0"/>
              <a:t>Дружелюбным</a:t>
            </a:r>
          </a:p>
          <a:p>
            <a:pPr marL="514350" indent="-514350">
              <a:buAutoNum type="arabicParenR"/>
            </a:pPr>
            <a:r>
              <a:rPr lang="ru-RU" dirty="0" smtClean="0"/>
              <a:t>Спокойным и независтливым</a:t>
            </a:r>
          </a:p>
          <a:p>
            <a:pPr marL="0" indent="0">
              <a:buNone/>
            </a:pPr>
            <a:r>
              <a:rPr lang="ru-RU" b="1" dirty="0" smtClean="0"/>
              <a:t>Как Вы ведете себя в критической ситуации?</a:t>
            </a:r>
          </a:p>
          <a:p>
            <a:pPr marL="514350" indent="-514350">
              <a:buAutoNum type="arabicPeriod"/>
            </a:pPr>
            <a:r>
              <a:rPr lang="ru-RU" dirty="0" smtClean="0"/>
              <a:t>Внутренне кипите</a:t>
            </a:r>
          </a:p>
          <a:p>
            <a:pPr marL="514350" indent="-514350">
              <a:buAutoNum type="arabicPeriod"/>
            </a:pPr>
            <a:r>
              <a:rPr lang="ru-RU" dirty="0" smtClean="0"/>
              <a:t>Сохраняете спокойствие</a:t>
            </a:r>
          </a:p>
          <a:p>
            <a:pPr marL="514350" indent="-514350">
              <a:buAutoNum type="arabicPeriod"/>
            </a:pPr>
            <a:r>
              <a:rPr lang="ru-RU" dirty="0" smtClean="0"/>
              <a:t>Теряете самообладание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5318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форме ответа</a:t>
            </a:r>
            <a:r>
              <a:rPr lang="ru-RU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b="1" i="1" dirty="0">
                <a:solidFill>
                  <a:srgbClr val="00B050"/>
                </a:solidFill>
              </a:rPr>
              <a:t>Закрытый </a:t>
            </a:r>
            <a:r>
              <a:rPr lang="ru-RU" b="1" dirty="0">
                <a:solidFill>
                  <a:srgbClr val="00B050"/>
                </a:solidFill>
              </a:rPr>
              <a:t>-</a:t>
            </a:r>
            <a:r>
              <a:rPr lang="ru-RU" dirty="0"/>
              <a:t> содержит полный набор возможных </a:t>
            </a:r>
            <a:r>
              <a:rPr lang="ru-RU" dirty="0" smtClean="0"/>
              <a:t>ответов,</a:t>
            </a:r>
            <a:r>
              <a:rPr lang="ru-RU" i="1" dirty="0" smtClean="0"/>
              <a:t> </a:t>
            </a:r>
            <a:r>
              <a:rPr lang="ru-RU" sz="2600" u="sng" dirty="0">
                <a:solidFill>
                  <a:srgbClr val="00B050"/>
                </a:solidFill>
              </a:rPr>
              <a:t>обработка количественная</a:t>
            </a:r>
          </a:p>
          <a:p>
            <a:r>
              <a:rPr lang="ru-RU" b="1" i="1" dirty="0" smtClean="0">
                <a:solidFill>
                  <a:srgbClr val="00B050"/>
                </a:solidFill>
              </a:rPr>
              <a:t>Открытый</a:t>
            </a:r>
            <a:r>
              <a:rPr lang="ru-RU" i="1" dirty="0" smtClean="0"/>
              <a:t> </a:t>
            </a:r>
            <a:r>
              <a:rPr lang="ru-RU" i="1" dirty="0"/>
              <a:t>- </a:t>
            </a:r>
            <a:r>
              <a:rPr lang="ru-RU" dirty="0"/>
              <a:t>ответ </a:t>
            </a:r>
            <a:r>
              <a:rPr lang="ru-RU" dirty="0" smtClean="0"/>
              <a:t>целиком </a:t>
            </a:r>
            <a:r>
              <a:rPr lang="ru-RU" dirty="0"/>
              <a:t>и полностью </a:t>
            </a:r>
            <a:r>
              <a:rPr lang="ru-RU" dirty="0" smtClean="0"/>
              <a:t>формулирует </a:t>
            </a:r>
            <a:r>
              <a:rPr lang="ru-RU" dirty="0"/>
              <a:t>сам респондент; </a:t>
            </a:r>
            <a:r>
              <a:rPr lang="ru-RU" sz="2600" u="sng" dirty="0">
                <a:solidFill>
                  <a:srgbClr val="00B050"/>
                </a:solidFill>
              </a:rPr>
              <a:t>обработка </a:t>
            </a:r>
            <a:r>
              <a:rPr lang="ru-RU" sz="2600" u="sng" dirty="0" smtClean="0">
                <a:solidFill>
                  <a:srgbClr val="00B050"/>
                </a:solidFill>
              </a:rPr>
              <a:t>качественная</a:t>
            </a:r>
            <a:r>
              <a:rPr lang="ru-RU" sz="2600" u="sng" dirty="0" smtClean="0"/>
              <a:t> </a:t>
            </a:r>
            <a:endParaRPr lang="ru-RU" sz="2600" u="sng" dirty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Примеры:</a:t>
            </a:r>
          </a:p>
          <a:p>
            <a:pPr marL="0" indent="0">
              <a:buNone/>
            </a:pPr>
            <a:r>
              <a:rPr lang="ru-RU" b="1" i="1" dirty="0" smtClean="0"/>
              <a:t>Склонны ли Вы искать пути примирения после конфликта?</a:t>
            </a:r>
          </a:p>
          <a:p>
            <a:pPr marL="0" indent="0">
              <a:buNone/>
            </a:pPr>
            <a:r>
              <a:rPr lang="ru-RU" dirty="0" smtClean="0"/>
              <a:t>никогда/иногда/всегда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r>
              <a:rPr lang="ru-RU" b="1" i="1" dirty="0" smtClean="0"/>
              <a:t>Если бы Вы был животным, то каким? Опишите его.</a:t>
            </a:r>
            <a:endParaRPr lang="ru-RU" b="1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2541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По</a:t>
            </a:r>
            <a:r>
              <a:rPr lang="ru-RU" dirty="0" smtClean="0"/>
              <a:t> </a:t>
            </a:r>
            <a:r>
              <a:rPr lang="ru-RU" b="1" dirty="0"/>
              <a:t>способу формулирования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20000"/>
              <a:lumOff val="8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pPr marL="342900" lvl="1" indent="-342900">
              <a:buFont typeface="Wingdings" panose="05000000000000000000" pitchFamily="2" charset="2"/>
              <a:buChar char="v"/>
            </a:pPr>
            <a:r>
              <a:rPr lang="ru-RU" b="1" dirty="0"/>
              <a:t>Прямой вопрос </a:t>
            </a:r>
            <a:r>
              <a:rPr lang="ru-RU" dirty="0"/>
              <a:t>- направлен на </a:t>
            </a:r>
            <a:r>
              <a:rPr lang="ru-RU" dirty="0" smtClean="0"/>
              <a:t>открытое </a:t>
            </a:r>
            <a:r>
              <a:rPr lang="ru-RU" dirty="0"/>
              <a:t>получение информации от респондента. </a:t>
            </a:r>
            <a:endParaRPr lang="ru-RU" i="1" dirty="0" smtClean="0"/>
          </a:p>
          <a:p>
            <a:pPr marL="342900" lvl="1" indent="-342900">
              <a:buFont typeface="Wingdings" panose="05000000000000000000" pitchFamily="2" charset="2"/>
              <a:buChar char="v"/>
            </a:pPr>
            <a:r>
              <a:rPr lang="ru-RU" b="1" dirty="0" smtClean="0"/>
              <a:t>Косвенный </a:t>
            </a:r>
            <a:r>
              <a:rPr lang="ru-RU" b="1" dirty="0"/>
              <a:t>вопрос </a:t>
            </a:r>
            <a:r>
              <a:rPr lang="ru-RU" dirty="0"/>
              <a:t>- обычно связан с использованием какой-либо воображаемой ситуации, маскирующей критический потенциал передаваемой информации. 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Примеры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marL="0" lvl="1" indent="0">
              <a:buNone/>
            </a:pPr>
            <a:r>
              <a:rPr lang="ru-RU" b="1" i="1" dirty="0"/>
              <a:t>Вы </a:t>
            </a:r>
            <a:r>
              <a:rPr lang="ru-RU" b="1" i="1" dirty="0" smtClean="0"/>
              <a:t>тревожный человек?</a:t>
            </a:r>
          </a:p>
          <a:p>
            <a:pPr marL="0" lvl="1" indent="0">
              <a:buNone/>
            </a:pPr>
            <a:r>
              <a:rPr lang="ru-RU" sz="2000" i="1" dirty="0" smtClean="0"/>
              <a:t>Да/нет</a:t>
            </a:r>
          </a:p>
          <a:p>
            <a:pPr marL="0" lvl="1" indent="0">
              <a:buNone/>
            </a:pPr>
            <a:r>
              <a:rPr lang="ru-RU" b="1" i="1" dirty="0" smtClean="0"/>
              <a:t>Что </a:t>
            </a:r>
            <a:r>
              <a:rPr lang="ru-RU" b="1" i="1" dirty="0"/>
              <a:t>Вы делаете, когда бушует гроза</a:t>
            </a:r>
            <a:r>
              <a:rPr lang="ru-RU" b="1" i="1" dirty="0" smtClean="0"/>
              <a:t>?  </a:t>
            </a:r>
            <a:r>
              <a:rPr lang="ru-RU" sz="2000" i="1" dirty="0" smtClean="0"/>
              <a:t>(на выявление наличия тревожности)</a:t>
            </a:r>
          </a:p>
          <a:p>
            <a:pPr marL="0" lvl="1" indent="0">
              <a:buNone/>
            </a:pPr>
            <a:endParaRPr lang="ru-RU" b="1" i="1" dirty="0" smtClean="0"/>
          </a:p>
          <a:p>
            <a:pPr marL="0" lvl="1" indent="0">
              <a:buNone/>
            </a:pPr>
            <a:r>
              <a:rPr lang="ru-RU" b="1" i="1" dirty="0" smtClean="0"/>
              <a:t>Что Вас больше стимулирует в работе?</a:t>
            </a:r>
          </a:p>
          <a:p>
            <a:pPr marL="0" lvl="1" indent="0">
              <a:buNone/>
            </a:pPr>
            <a:r>
              <a:rPr lang="ru-RU" sz="2000" i="1" dirty="0" smtClean="0"/>
              <a:t>Поощрение/Наказание </a:t>
            </a:r>
            <a:endParaRPr lang="ru-RU" sz="1800" dirty="0"/>
          </a:p>
          <a:p>
            <a:pPr marL="0" lvl="1" indent="0">
              <a:buNone/>
            </a:pPr>
            <a:endParaRPr lang="ru-RU" sz="2000" i="1" dirty="0" smtClean="0"/>
          </a:p>
          <a:p>
            <a:pPr marL="0" lvl="1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i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483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функции:</a:t>
            </a:r>
            <a:b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rgbClr val="FFFF99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70000" lnSpcReduction="20000"/>
          </a:bodyPr>
          <a:lstStyle/>
          <a:p>
            <a:r>
              <a:rPr lang="ru-RU" sz="3800" b="1" dirty="0">
                <a:solidFill>
                  <a:srgbClr val="008000"/>
                </a:solidFill>
              </a:rPr>
              <a:t>информационные</a:t>
            </a:r>
            <a:r>
              <a:rPr lang="ru-RU" sz="3800" dirty="0"/>
              <a:t> </a:t>
            </a:r>
            <a:r>
              <a:rPr lang="ru-RU" sz="3800" dirty="0">
                <a:solidFill>
                  <a:srgbClr val="008000"/>
                </a:solidFill>
              </a:rPr>
              <a:t>(основные</a:t>
            </a:r>
            <a:r>
              <a:rPr lang="ru-RU" sz="3800" dirty="0" smtClean="0">
                <a:solidFill>
                  <a:srgbClr val="008000"/>
                </a:solidFill>
              </a:rPr>
              <a:t>)</a:t>
            </a:r>
          </a:p>
          <a:p>
            <a:r>
              <a:rPr lang="ru-RU" sz="3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вопросы-фильтры</a:t>
            </a:r>
            <a:r>
              <a:rPr lang="ru-RU" dirty="0"/>
              <a:t> </a:t>
            </a:r>
            <a:r>
              <a:rPr lang="ru-RU" dirty="0" smtClean="0"/>
              <a:t>– когда </a:t>
            </a:r>
            <a:r>
              <a:rPr lang="ru-RU" dirty="0"/>
              <a:t>необходимы сведения не от всей совокупности респондентов, а только </a:t>
            </a:r>
            <a:r>
              <a:rPr lang="ru-RU" dirty="0" smtClean="0"/>
              <a:t>от части </a:t>
            </a:r>
            <a:r>
              <a:rPr lang="ru-RU" dirty="0"/>
              <a:t>из них. </a:t>
            </a:r>
          </a:p>
          <a:p>
            <a:r>
              <a:rPr lang="ru-RU" sz="3800" b="1" dirty="0" smtClean="0">
                <a:solidFill>
                  <a:srgbClr val="FF0000"/>
                </a:solidFill>
              </a:rPr>
              <a:t>контрольные</a:t>
            </a:r>
            <a:r>
              <a:rPr lang="ru-RU" sz="3800" dirty="0" smtClean="0">
                <a:solidFill>
                  <a:srgbClr val="FF0000"/>
                </a:solidFill>
              </a:rPr>
              <a:t> </a:t>
            </a:r>
            <a:r>
              <a:rPr lang="ru-RU" sz="3800" dirty="0">
                <a:solidFill>
                  <a:srgbClr val="FF0000"/>
                </a:solidFill>
              </a:rPr>
              <a:t>(уточняющие) - </a:t>
            </a:r>
            <a:r>
              <a:rPr lang="ru-RU" dirty="0" smtClean="0"/>
              <a:t>уточнить правильность, исключить недостоверные ответы (</a:t>
            </a:r>
            <a:r>
              <a:rPr lang="ru-RU" dirty="0"/>
              <a:t>сформулированные другими словами основные и </a:t>
            </a:r>
            <a:r>
              <a:rPr lang="ru-RU" dirty="0" smtClean="0"/>
              <a:t>вопросы на  </a:t>
            </a:r>
            <a:r>
              <a:rPr lang="ru-RU" dirty="0"/>
              <a:t>социальную желательность 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200" b="1" i="1" dirty="0" smtClean="0">
                <a:solidFill>
                  <a:srgbClr val="008000"/>
                </a:solidFill>
              </a:rPr>
              <a:t>О себе  в общении Вы скажите: 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008000"/>
                </a:solidFill>
              </a:rPr>
              <a:t>я скорее миролюбивый/я гибкий, умею избегать конфликтов/я иду напрямую, бескомпромиссный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rgbClr val="FF0000"/>
                </a:solidFill>
              </a:rPr>
              <a:t>Если партнер выигрывает в споре, Вы: </a:t>
            </a:r>
          </a:p>
          <a:p>
            <a:pPr marL="0" indent="0">
              <a:buNone/>
            </a:pPr>
            <a:r>
              <a:rPr lang="ru-RU" sz="2300" dirty="0" smtClean="0">
                <a:solidFill>
                  <a:srgbClr val="FF0000"/>
                </a:solidFill>
              </a:rPr>
              <a:t>поздравите его с победой /сделаете вид, что ничего особенного не произошло / сражаетесь до последнего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Если Вы недовольны своим выбором профессии психолога, то какую другую Вы хотели бы иметь?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Я всегда слушаю собеседника, кто бы он ни был </a:t>
            </a:r>
            <a:r>
              <a:rPr lang="ru-RU" dirty="0" smtClean="0">
                <a:solidFill>
                  <a:srgbClr val="FF0000"/>
                </a:solidFill>
              </a:rPr>
              <a:t>(да/нет)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6768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7C80"/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Эффективность</a:t>
            </a:r>
            <a:r>
              <a:rPr lang="ru-RU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вопросов</a:t>
            </a:r>
            <a:endParaRPr lang="ru-RU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FF7C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Качество информации определяется качеством составления </a:t>
            </a:r>
            <a:r>
              <a:rPr lang="ru-RU" b="1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вопросов: </a:t>
            </a:r>
            <a:endParaRPr lang="ru-RU" b="1" dirty="0">
              <a:solidFill>
                <a:srgbClr val="FF7C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i="1" dirty="0" smtClean="0">
                <a:solidFill>
                  <a:srgbClr val="0070C0"/>
                </a:solidFill>
              </a:rPr>
              <a:t>основной </a:t>
            </a:r>
            <a:r>
              <a:rPr lang="ru-RU" dirty="0">
                <a:solidFill>
                  <a:srgbClr val="0070C0"/>
                </a:solidFill>
              </a:rPr>
              <a:t>и </a:t>
            </a:r>
            <a:r>
              <a:rPr lang="ru-RU" i="1" dirty="0">
                <a:solidFill>
                  <a:srgbClr val="0070C0"/>
                </a:solidFill>
              </a:rPr>
              <a:t>контрольный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вопрос не следует размещать </a:t>
            </a:r>
            <a:r>
              <a:rPr lang="ru-RU" dirty="0" smtClean="0"/>
              <a:t>рядом</a:t>
            </a:r>
          </a:p>
          <a:p>
            <a:r>
              <a:rPr lang="ru-RU" i="1" dirty="0">
                <a:solidFill>
                  <a:srgbClr val="0070C0"/>
                </a:solidFill>
              </a:rPr>
              <a:t>прямые</a:t>
            </a:r>
            <a:r>
              <a:rPr lang="ru-RU" dirty="0"/>
              <a:t> </a:t>
            </a:r>
            <a:r>
              <a:rPr lang="ru-RU" dirty="0" smtClean="0"/>
              <a:t>лучше </a:t>
            </a:r>
            <a:r>
              <a:rPr lang="ru-RU" dirty="0"/>
              <a:t>контролировать </a:t>
            </a:r>
            <a:r>
              <a:rPr lang="ru-RU" i="1" dirty="0" smtClean="0">
                <a:solidFill>
                  <a:srgbClr val="0070C0"/>
                </a:solidFill>
              </a:rPr>
              <a:t>косвенными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Контролировать</a:t>
            </a:r>
            <a:r>
              <a:rPr lang="ru-RU" dirty="0" smtClean="0"/>
              <a:t> только </a:t>
            </a:r>
            <a:r>
              <a:rPr lang="ru-RU" dirty="0"/>
              <a:t>наиболее существенные </a:t>
            </a:r>
            <a:r>
              <a:rPr lang="ru-RU" dirty="0" smtClean="0"/>
              <a:t>вопросы</a:t>
            </a:r>
          </a:p>
          <a:p>
            <a:r>
              <a:rPr lang="ru-RU" dirty="0"/>
              <a:t>необходимость </a:t>
            </a:r>
            <a:r>
              <a:rPr lang="ru-RU" dirty="0">
                <a:solidFill>
                  <a:srgbClr val="FF0000"/>
                </a:solidFill>
              </a:rPr>
              <a:t>в </a:t>
            </a:r>
            <a:r>
              <a:rPr lang="ru-RU" dirty="0" smtClean="0">
                <a:solidFill>
                  <a:srgbClr val="FF0000"/>
                </a:solidFill>
              </a:rPr>
              <a:t>контроле </a:t>
            </a:r>
            <a:r>
              <a:rPr lang="ru-RU" dirty="0"/>
              <a:t>снижается, </a:t>
            </a:r>
            <a:r>
              <a:rPr lang="ru-RU" dirty="0" smtClean="0"/>
              <a:t>если есть возможность</a:t>
            </a:r>
            <a:r>
              <a:rPr lang="ru-RU" dirty="0"/>
              <a:t> неопределенности мнения </a:t>
            </a:r>
            <a:r>
              <a:rPr lang="ru-RU" sz="2800" dirty="0" smtClean="0">
                <a:solidFill>
                  <a:srgbClr val="0070C0"/>
                </a:solidFill>
              </a:rPr>
              <a:t>(«</a:t>
            </a:r>
            <a:r>
              <a:rPr lang="ru-RU" sz="2800" dirty="0">
                <a:solidFill>
                  <a:srgbClr val="0070C0"/>
                </a:solidFill>
              </a:rPr>
              <a:t>не </a:t>
            </a:r>
            <a:r>
              <a:rPr lang="ru-RU" sz="2800" dirty="0" smtClean="0">
                <a:solidFill>
                  <a:srgbClr val="0070C0"/>
                </a:solidFill>
              </a:rPr>
              <a:t>знаю»</a:t>
            </a:r>
            <a:r>
              <a:rPr lang="ru-RU" dirty="0" smtClean="0">
                <a:solidFill>
                  <a:srgbClr val="0070C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41834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9CC00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Требования </a:t>
            </a:r>
            <a:r>
              <a:rPr lang="ru-RU" b="1" dirty="0"/>
              <a:t>к формулировкам вопросов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Без </a:t>
            </a:r>
            <a:r>
              <a:rPr lang="ru-RU" b="1" dirty="0" smtClean="0">
                <a:solidFill>
                  <a:srgbClr val="008000"/>
                </a:solidFill>
              </a:rPr>
              <a:t>подсказок</a:t>
            </a:r>
            <a:r>
              <a:rPr lang="ru-RU" dirty="0" smtClean="0"/>
              <a:t> </a:t>
            </a:r>
            <a:r>
              <a:rPr lang="ru-RU" dirty="0"/>
              <a:t>в явной или неявной форме. </a:t>
            </a:r>
          </a:p>
          <a:p>
            <a:r>
              <a:rPr lang="ru-RU" b="1" dirty="0" smtClean="0">
                <a:solidFill>
                  <a:srgbClr val="008000"/>
                </a:solidFill>
              </a:rPr>
              <a:t>Лексика</a:t>
            </a:r>
            <a:r>
              <a:rPr lang="ru-RU" dirty="0" smtClean="0">
                <a:solidFill>
                  <a:srgbClr val="008000"/>
                </a:solidFill>
              </a:rPr>
              <a:t>:</a:t>
            </a:r>
            <a:r>
              <a:rPr lang="ru-RU" dirty="0" smtClean="0"/>
              <a:t> без специальной терминологии  и др. непонятных </a:t>
            </a:r>
            <a:r>
              <a:rPr lang="ru-RU" dirty="0"/>
              <a:t>слов </a:t>
            </a:r>
            <a:r>
              <a:rPr lang="ru-RU" dirty="0" smtClean="0"/>
              <a:t>для </a:t>
            </a:r>
            <a:r>
              <a:rPr lang="ru-RU" dirty="0"/>
              <a:t>респондентов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008000"/>
                </a:solidFill>
              </a:rPr>
              <a:t>Экология</a:t>
            </a:r>
            <a:r>
              <a:rPr lang="ru-RU" dirty="0" smtClean="0"/>
              <a:t>:  сохранение </a:t>
            </a:r>
            <a:r>
              <a:rPr lang="ru-RU" b="1" dirty="0" smtClean="0">
                <a:solidFill>
                  <a:srgbClr val="008000"/>
                </a:solidFill>
              </a:rPr>
              <a:t>достоинства </a:t>
            </a:r>
            <a:r>
              <a:rPr lang="ru-RU" b="1" dirty="0">
                <a:solidFill>
                  <a:srgbClr val="008000"/>
                </a:solidFill>
              </a:rPr>
              <a:t>и </a:t>
            </a:r>
            <a:r>
              <a:rPr lang="ru-RU" b="1" dirty="0" smtClean="0">
                <a:solidFill>
                  <a:srgbClr val="008000"/>
                </a:solidFill>
              </a:rPr>
              <a:t>самооценки </a:t>
            </a:r>
            <a:r>
              <a:rPr lang="ru-RU" dirty="0" smtClean="0"/>
              <a:t>респондента; без чрезмерной </a:t>
            </a:r>
            <a:r>
              <a:rPr lang="ru-RU" b="1" dirty="0">
                <a:solidFill>
                  <a:srgbClr val="008000"/>
                </a:solidFill>
              </a:rPr>
              <a:t>негативной эмоциональной </a:t>
            </a:r>
            <a:r>
              <a:rPr lang="ru-RU" dirty="0"/>
              <a:t>реакции. </a:t>
            </a:r>
          </a:p>
          <a:p>
            <a:r>
              <a:rPr lang="ru-RU" b="1" dirty="0" smtClean="0">
                <a:solidFill>
                  <a:srgbClr val="008000"/>
                </a:solidFill>
              </a:rPr>
              <a:t>Краткость</a:t>
            </a:r>
            <a:r>
              <a:rPr lang="ru-RU" dirty="0" smtClean="0"/>
              <a:t> формулировки вопроса и ответов (без  излишней детализации) </a:t>
            </a:r>
            <a:endParaRPr lang="ru-RU" dirty="0"/>
          </a:p>
          <a:p>
            <a:r>
              <a:rPr lang="ru-RU" dirty="0" smtClean="0"/>
              <a:t>Не </a:t>
            </a:r>
            <a:r>
              <a:rPr lang="ru-RU" dirty="0"/>
              <a:t>должен относится </a:t>
            </a:r>
            <a:r>
              <a:rPr lang="ru-RU" b="1" dirty="0" smtClean="0">
                <a:solidFill>
                  <a:srgbClr val="008000"/>
                </a:solidFill>
              </a:rPr>
              <a:t>одновременно</a:t>
            </a:r>
            <a:r>
              <a:rPr lang="ru-RU" dirty="0" smtClean="0">
                <a:solidFill>
                  <a:srgbClr val="008000"/>
                </a:solidFill>
              </a:rPr>
              <a:t> </a:t>
            </a:r>
            <a:r>
              <a:rPr lang="ru-RU" dirty="0" smtClean="0"/>
              <a:t>к  </a:t>
            </a:r>
            <a:r>
              <a:rPr lang="ru-RU" b="1" dirty="0">
                <a:solidFill>
                  <a:srgbClr val="008000"/>
                </a:solidFill>
              </a:rPr>
              <a:t>различным </a:t>
            </a:r>
            <a:r>
              <a:rPr lang="ru-RU" dirty="0" smtClean="0"/>
              <a:t>предметам (</a:t>
            </a:r>
            <a:r>
              <a:rPr lang="ru-RU" i="1" dirty="0" smtClean="0"/>
              <a:t>изменилось количество/качество работы</a:t>
            </a:r>
            <a:r>
              <a:rPr lang="ru-RU" dirty="0" smtClean="0"/>
              <a:t>?). </a:t>
            </a:r>
            <a:endParaRPr lang="ru-RU" dirty="0"/>
          </a:p>
          <a:p>
            <a:r>
              <a:rPr lang="ru-RU" dirty="0" smtClean="0"/>
              <a:t>Соблюдать  </a:t>
            </a:r>
            <a:r>
              <a:rPr lang="ru-RU" b="1" dirty="0" smtClean="0">
                <a:solidFill>
                  <a:srgbClr val="008000"/>
                </a:solidFill>
              </a:rPr>
              <a:t>логику </a:t>
            </a:r>
            <a:r>
              <a:rPr lang="ru-RU" dirty="0" smtClean="0"/>
              <a:t>изложения (последовательность без возврата к теме). </a:t>
            </a:r>
            <a:endParaRPr lang="ru-RU" dirty="0"/>
          </a:p>
          <a:p>
            <a:r>
              <a:rPr lang="ru-RU" b="1" dirty="0" smtClean="0">
                <a:solidFill>
                  <a:srgbClr val="008000"/>
                </a:solidFill>
              </a:rPr>
              <a:t>Грамматическое </a:t>
            </a:r>
            <a:r>
              <a:rPr lang="ru-RU" b="1" dirty="0">
                <a:solidFill>
                  <a:srgbClr val="008000"/>
                </a:solidFill>
              </a:rPr>
              <a:t>согласование </a:t>
            </a:r>
            <a:r>
              <a:rPr lang="ru-RU" dirty="0"/>
              <a:t>между вопросом и ответами к нему. </a:t>
            </a:r>
          </a:p>
          <a:p>
            <a:r>
              <a:rPr lang="ru-RU" dirty="0" smtClean="0"/>
              <a:t>Отследить </a:t>
            </a:r>
            <a:r>
              <a:rPr lang="ru-RU" b="1" dirty="0" smtClean="0">
                <a:solidFill>
                  <a:srgbClr val="008000"/>
                </a:solidFill>
              </a:rPr>
              <a:t>искажения</a:t>
            </a:r>
            <a:r>
              <a:rPr lang="ru-RU" dirty="0" smtClean="0"/>
              <a:t> </a:t>
            </a:r>
            <a:r>
              <a:rPr lang="ru-RU" dirty="0"/>
              <a:t>при перепечатке </a:t>
            </a:r>
            <a:r>
              <a:rPr lang="ru-RU" dirty="0" smtClean="0"/>
              <a:t>анкеты (</a:t>
            </a:r>
            <a:r>
              <a:rPr lang="ru-RU" i="1" dirty="0" smtClean="0"/>
              <a:t>опечатки, деформации текста и т.п</a:t>
            </a:r>
            <a:r>
              <a:rPr lang="ru-RU" dirty="0" smtClean="0"/>
              <a:t>. 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621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ru-RU" b="1" dirty="0"/>
              <a:t>Композиция анкеты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Краткое вступление </a:t>
            </a:r>
            <a:r>
              <a:rPr lang="ru-RU" dirty="0"/>
              <a:t>– </a:t>
            </a:r>
            <a:r>
              <a:rPr lang="ru-RU" dirty="0" smtClean="0"/>
              <a:t>обращение </a:t>
            </a:r>
            <a:r>
              <a:rPr lang="ru-RU" dirty="0"/>
              <a:t>к </a:t>
            </a:r>
            <a:r>
              <a:rPr lang="ru-RU" dirty="0" smtClean="0"/>
              <a:t>респонденту (тема </a:t>
            </a:r>
            <a:r>
              <a:rPr lang="ru-RU" dirty="0"/>
              <a:t>опроса, его цели, </a:t>
            </a:r>
            <a:r>
              <a:rPr lang="ru-RU" dirty="0" smtClean="0"/>
              <a:t>организация </a:t>
            </a:r>
            <a:r>
              <a:rPr lang="ru-RU" dirty="0"/>
              <a:t>или лицо, проводящее анкетирование, </a:t>
            </a:r>
            <a:r>
              <a:rPr lang="ru-RU" dirty="0" smtClean="0"/>
              <a:t>сообщение </a:t>
            </a:r>
            <a:r>
              <a:rPr lang="ru-RU" dirty="0"/>
              <a:t>о строгой конфиденциальности получаемой </a:t>
            </a:r>
            <a:r>
              <a:rPr lang="ru-RU" dirty="0" smtClean="0"/>
              <a:t>информации). </a:t>
            </a:r>
            <a:endParaRPr lang="ru-RU" dirty="0"/>
          </a:p>
          <a:p>
            <a:r>
              <a:rPr lang="ru-RU" b="1" dirty="0"/>
              <a:t>Инструкции по заполнению бланка</a:t>
            </a:r>
            <a:r>
              <a:rPr lang="ru-RU" dirty="0"/>
              <a:t>. </a:t>
            </a:r>
            <a:r>
              <a:rPr lang="ru-RU" dirty="0" smtClean="0"/>
              <a:t>Если </a:t>
            </a:r>
            <a:r>
              <a:rPr lang="ru-RU" dirty="0"/>
              <a:t>характер вопросов или их форма на протяжении анкеты меняются, инструкции могут быть </a:t>
            </a:r>
            <a:r>
              <a:rPr lang="ru-RU" dirty="0" smtClean="0"/>
              <a:t>в </a:t>
            </a:r>
            <a:r>
              <a:rPr lang="ru-RU" dirty="0"/>
              <a:t>других частях бланка. </a:t>
            </a:r>
          </a:p>
          <a:p>
            <a:r>
              <a:rPr lang="ru-RU" dirty="0"/>
              <a:t>Правило </a:t>
            </a:r>
            <a:r>
              <a:rPr lang="ru-RU" b="1" dirty="0"/>
              <a:t>построения</a:t>
            </a:r>
            <a:r>
              <a:rPr lang="ru-RU" dirty="0"/>
              <a:t> </a:t>
            </a:r>
            <a:r>
              <a:rPr lang="ru-RU" dirty="0" smtClean="0"/>
              <a:t>анкеты: </a:t>
            </a:r>
            <a:r>
              <a:rPr lang="ru-RU" dirty="0"/>
              <a:t>в </a:t>
            </a:r>
            <a:r>
              <a:rPr lang="ru-RU" i="1" dirty="0"/>
              <a:t>начале</a:t>
            </a:r>
            <a:r>
              <a:rPr lang="ru-RU" dirty="0"/>
              <a:t> </a:t>
            </a:r>
            <a:r>
              <a:rPr lang="ru-RU" u="sng" dirty="0"/>
              <a:t>общие</a:t>
            </a:r>
            <a:r>
              <a:rPr lang="ru-RU" dirty="0"/>
              <a:t> вопросы, </a:t>
            </a:r>
            <a:r>
              <a:rPr lang="ru-RU" i="1" dirty="0"/>
              <a:t>затем </a:t>
            </a:r>
            <a:r>
              <a:rPr lang="ru-RU" dirty="0"/>
              <a:t>– </a:t>
            </a:r>
            <a:r>
              <a:rPr lang="ru-RU" u="sng" dirty="0"/>
              <a:t>основные</a:t>
            </a:r>
            <a:r>
              <a:rPr lang="ru-RU" dirty="0"/>
              <a:t>,  в </a:t>
            </a:r>
            <a:r>
              <a:rPr lang="ru-RU" i="1" dirty="0"/>
              <a:t>завершении</a:t>
            </a:r>
            <a:r>
              <a:rPr lang="ru-RU" dirty="0"/>
              <a:t> – опять </a:t>
            </a:r>
            <a:r>
              <a:rPr lang="ru-RU" u="sng" dirty="0"/>
              <a:t>простые</a:t>
            </a:r>
            <a:r>
              <a:rPr lang="ru-RU" dirty="0"/>
              <a:t> (демографические) – снижается </a:t>
            </a:r>
            <a:r>
              <a:rPr lang="ru-RU" i="1" dirty="0"/>
              <a:t>эффект </a:t>
            </a:r>
            <a:r>
              <a:rPr lang="ru-RU" i="1" dirty="0" smtClean="0"/>
              <a:t>научения.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724489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CCCCFF"/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ЛАБОРАТОРНАЯ </a:t>
            </a:r>
            <a:r>
              <a:rPr lang="ru-RU" dirty="0"/>
              <a:t>РАБОТА №2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 </a:t>
            </a:r>
            <a:r>
              <a:rPr lang="ru-RU" dirty="0"/>
              <a:t>теме </a:t>
            </a:r>
            <a:r>
              <a:rPr lang="ru-RU" dirty="0" smtClean="0"/>
              <a:t>№2</a:t>
            </a:r>
            <a:r>
              <a:rPr lang="ru-RU" i="1" dirty="0" smtClean="0"/>
              <a:t> Анкетирование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      </a:t>
            </a:r>
            <a:r>
              <a:rPr lang="ru-RU" b="1" dirty="0" smtClean="0">
                <a:solidFill>
                  <a:srgbClr val="8C29C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</a:t>
            </a:r>
            <a:r>
              <a:rPr lang="ru-RU" b="1" dirty="0">
                <a:solidFill>
                  <a:srgbClr val="8C29C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b="1" dirty="0">
                <a:solidFill>
                  <a:srgbClr val="8C29C9"/>
                </a:solidFill>
              </a:rPr>
              <a:t> развитие умений формулировать вопросы анкеты. </a:t>
            </a:r>
            <a:endParaRPr lang="ru-RU" b="1" dirty="0" smtClean="0">
              <a:solidFill>
                <a:srgbClr val="8C29C9"/>
              </a:solidFill>
            </a:endParaRPr>
          </a:p>
          <a:p>
            <a:pPr marL="0" indent="0" algn="ctr">
              <a:buNone/>
            </a:pPr>
            <a:r>
              <a:rPr lang="ru-RU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Задания</a:t>
            </a:r>
            <a:r>
              <a:rPr lang="ru-RU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ru-RU" sz="3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Проанализировать</a:t>
            </a:r>
            <a:r>
              <a:rPr lang="ru-RU" b="1" dirty="0" smtClean="0"/>
              <a:t> 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недостатки</a:t>
            </a:r>
            <a:r>
              <a:rPr lang="ru-RU" dirty="0" smtClean="0"/>
              <a:t> вопросов №№ 10 </a:t>
            </a:r>
            <a:r>
              <a:rPr lang="ru-RU" dirty="0"/>
              <a:t>– 14, и </a:t>
            </a:r>
            <a:r>
              <a:rPr lang="ru-RU" b="1" dirty="0" smtClean="0"/>
              <a:t>предложить</a:t>
            </a:r>
            <a:r>
              <a:rPr lang="ru-RU" dirty="0" smtClean="0"/>
              <a:t>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свои варианты </a:t>
            </a:r>
            <a:r>
              <a:rPr lang="ru-RU" dirty="0"/>
              <a:t>вопросов </a:t>
            </a:r>
            <a:r>
              <a:rPr lang="ru-RU" dirty="0" smtClean="0"/>
              <a:t>анкеты</a:t>
            </a:r>
            <a:r>
              <a:rPr lang="ru-RU" dirty="0"/>
              <a:t>.  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Составить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анкету</a:t>
            </a:r>
            <a:r>
              <a:rPr lang="ru-RU" dirty="0"/>
              <a:t>, направленную на выявление проблем профессиональной деятельности психолога, работающего в системе </a:t>
            </a:r>
            <a:r>
              <a:rPr lang="ru-RU" dirty="0" smtClean="0"/>
              <a:t>образования (или близкой Вам профессии). 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27938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ru-RU" sz="3600" b="1" dirty="0" smtClean="0"/>
              <a:t>Задание 1. </a:t>
            </a:r>
            <a:r>
              <a:rPr lang="ru-RU" sz="3600" dirty="0" smtClean="0"/>
              <a:t>Пример </a:t>
            </a:r>
            <a:r>
              <a:rPr lang="ru-RU" sz="3600" dirty="0"/>
              <a:t>неудачных вопросов анкеты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1. Как Вы </a:t>
            </a:r>
            <a:r>
              <a:rPr lang="ru-RU" b="1" u="sng" dirty="0"/>
              <a:t>относитесь</a:t>
            </a:r>
            <a:r>
              <a:rPr lang="ru-RU" b="1" dirty="0"/>
              <a:t> к своей профессии? Собираетесь ли и </a:t>
            </a:r>
            <a:r>
              <a:rPr lang="ru-RU" b="1" u="sng" dirty="0"/>
              <a:t>далее работать </a:t>
            </a:r>
            <a:r>
              <a:rPr lang="ru-RU" b="1" dirty="0"/>
              <a:t>психологом? </a:t>
            </a:r>
          </a:p>
          <a:p>
            <a:pPr marL="400050" lvl="1" indent="0">
              <a:buNone/>
            </a:pPr>
            <a:r>
              <a:rPr lang="ru-RU" i="1" dirty="0"/>
              <a:t>1.1. Это мое призвание, менять его не собираюсь; </a:t>
            </a:r>
          </a:p>
          <a:p>
            <a:pPr marL="400050" lvl="1" indent="0">
              <a:buNone/>
            </a:pPr>
            <a:r>
              <a:rPr lang="ru-RU" i="1" dirty="0"/>
              <a:t>1.2. Буду и далее работать психологом, только не в этой организации;</a:t>
            </a:r>
          </a:p>
          <a:p>
            <a:pPr marL="400050" lvl="1" indent="0">
              <a:buNone/>
            </a:pPr>
            <a:r>
              <a:rPr lang="ru-RU" b="1" i="1" dirty="0"/>
              <a:t> </a:t>
            </a:r>
            <a:r>
              <a:rPr lang="ru-RU" b="1" i="1" u="sng" dirty="0"/>
              <a:t>1.3. </a:t>
            </a:r>
            <a:r>
              <a:rPr lang="ru-RU" i="1" dirty="0"/>
              <a:t>Пока буду работать психологом, потом - не знаю; </a:t>
            </a:r>
          </a:p>
          <a:p>
            <a:pPr marL="400050" lvl="1" indent="0">
              <a:buNone/>
            </a:pPr>
            <a:r>
              <a:rPr lang="ru-RU" b="1" i="1" u="sng" dirty="0"/>
              <a:t>1.4. </a:t>
            </a:r>
            <a:r>
              <a:rPr lang="ru-RU" i="1" dirty="0"/>
              <a:t>Вероятно, изменю сферу деятельности, но еще не знаю, каким образом; </a:t>
            </a:r>
          </a:p>
          <a:p>
            <a:pPr marL="400050" lvl="1" indent="0">
              <a:buNone/>
            </a:pPr>
            <a:r>
              <a:rPr lang="ru-RU" i="1" dirty="0"/>
              <a:t>1.5. Твердо решил перейти на другую работу; </a:t>
            </a:r>
          </a:p>
          <a:p>
            <a:pPr marL="400050" lvl="1" indent="0">
              <a:buNone/>
            </a:pPr>
            <a:r>
              <a:rPr lang="ru-RU" b="1" i="1" u="sng" dirty="0"/>
              <a:t>1.6. </a:t>
            </a:r>
            <a:r>
              <a:rPr lang="ru-RU" i="1" dirty="0"/>
              <a:t>Затрудняюсь ответить. 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rgbClr val="92D050"/>
          </a:solidFill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i="1" dirty="0" smtClean="0"/>
              <a:t>Недостатки: </a:t>
            </a:r>
          </a:p>
          <a:p>
            <a:pPr marL="0" indent="0" algn="ctr">
              <a:buNone/>
            </a:pPr>
            <a:endParaRPr lang="ru-RU" b="1" dirty="0" smtClean="0"/>
          </a:p>
          <a:p>
            <a:r>
              <a:rPr lang="ru-RU" dirty="0" smtClean="0"/>
              <a:t>Одновременно спрашивается о двух разных предметах</a:t>
            </a:r>
          </a:p>
          <a:p>
            <a:r>
              <a:rPr lang="ru-RU" dirty="0" smtClean="0"/>
              <a:t>№№ ответов 3,4,6 – означают одно и тоже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54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ru-RU" b="1" dirty="0"/>
              <a:t>Контроль и </a:t>
            </a:r>
            <a:r>
              <a:rPr lang="ru-RU" b="1" dirty="0" smtClean="0"/>
              <a:t>СРС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>
            <a:gsLst>
              <a:gs pos="2000">
                <a:srgbClr val="FFC000"/>
              </a:gs>
              <a:gs pos="49000">
                <a:schemeClr val="accent1">
                  <a:tint val="44500"/>
                  <a:satMod val="160000"/>
                </a:schemeClr>
              </a:gs>
              <a:gs pos="83000">
                <a:schemeClr val="accent3">
                  <a:lumMod val="40000"/>
                  <a:lumOff val="6000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ru-RU" dirty="0"/>
              <a:t>ОПП-1</a:t>
            </a:r>
            <a:r>
              <a:rPr lang="ru-RU" b="1" dirty="0"/>
              <a:t> – </a:t>
            </a:r>
            <a:r>
              <a:rPr lang="ru-RU" b="1" dirty="0" smtClean="0"/>
              <a:t>зачтено</a:t>
            </a:r>
          </a:p>
          <a:p>
            <a:r>
              <a:rPr lang="ru-RU" b="1" dirty="0"/>
              <a:t>5 заданий </a:t>
            </a:r>
            <a:r>
              <a:rPr lang="ru-RU" sz="2800" dirty="0"/>
              <a:t>- лабораторных работ (один метод – одна работа</a:t>
            </a:r>
            <a:r>
              <a:rPr lang="ru-RU" sz="2800" dirty="0" smtClean="0"/>
              <a:t>);</a:t>
            </a:r>
          </a:p>
          <a:p>
            <a:r>
              <a:rPr lang="ru-RU" sz="2800" b="1" dirty="0"/>
              <a:t>Полный</a:t>
            </a:r>
            <a:r>
              <a:rPr lang="ru-RU" sz="2800" dirty="0"/>
              <a:t> </a:t>
            </a:r>
            <a:r>
              <a:rPr lang="ru-RU" sz="2800" b="1" dirty="0"/>
              <a:t>алгоритм</a:t>
            </a:r>
            <a:r>
              <a:rPr lang="ru-RU" sz="2800" dirty="0"/>
              <a:t> исследования –от названия метода, методики и цели – </a:t>
            </a:r>
            <a:r>
              <a:rPr lang="ru-RU" sz="2800" u="sng" dirty="0"/>
              <a:t>до выводов</a:t>
            </a:r>
            <a:r>
              <a:rPr lang="ru-RU" sz="2800" dirty="0"/>
              <a:t>.</a:t>
            </a:r>
          </a:p>
          <a:p>
            <a:r>
              <a:rPr lang="ru-RU" b="1" dirty="0" smtClean="0"/>
              <a:t>Единый </a:t>
            </a:r>
            <a:r>
              <a:rPr lang="ru-RU" b="1" dirty="0"/>
              <a:t>файл (титул, 5 лабораторных работ) </a:t>
            </a:r>
          </a:p>
          <a:p>
            <a:r>
              <a:rPr lang="en-US" b="1" dirty="0"/>
              <a:t>Word doc., Times New Roman,</a:t>
            </a:r>
            <a:r>
              <a:rPr lang="ru-RU" b="1" dirty="0"/>
              <a:t> книжный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509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4038600" cy="5505475"/>
          </a:xfrm>
          <a:solidFill>
            <a:schemeClr val="accent1">
              <a:lumMod val="20000"/>
              <a:lumOff val="8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b="1" dirty="0" smtClean="0"/>
              <a:t>2. </a:t>
            </a:r>
            <a:r>
              <a:rPr lang="ru-RU" sz="3200" b="1" dirty="0" smtClean="0"/>
              <a:t>Работаете ли Вы последнее время с полной отдачей сил или нет?</a:t>
            </a:r>
          </a:p>
          <a:p>
            <a:pPr marL="720000" lvl="3" indent="0">
              <a:buNone/>
            </a:pPr>
            <a:r>
              <a:rPr lang="ru-RU" sz="2800" b="1" i="1" dirty="0" smtClean="0"/>
              <a:t>2.1.Да</a:t>
            </a:r>
            <a:r>
              <a:rPr lang="ru-RU" sz="2800" b="1" i="1" dirty="0"/>
              <a:t>, всегда; </a:t>
            </a:r>
          </a:p>
          <a:p>
            <a:pPr marL="720000" lvl="3" indent="0">
              <a:buNone/>
            </a:pPr>
            <a:r>
              <a:rPr lang="ru-RU" sz="2800" b="1" i="1" dirty="0"/>
              <a:t>2.2.Не всегда, хотя и стараюсь; </a:t>
            </a:r>
          </a:p>
          <a:p>
            <a:pPr marL="720000" lvl="3" indent="0">
              <a:buNone/>
            </a:pPr>
            <a:r>
              <a:rPr lang="ru-RU" sz="2800" b="1" i="1" dirty="0"/>
              <a:t>2.3.Могу работать лучше;  </a:t>
            </a:r>
          </a:p>
          <a:p>
            <a:pPr marL="720000" lvl="3" indent="0">
              <a:buNone/>
            </a:pPr>
            <a:r>
              <a:rPr lang="ru-RU" sz="2800" b="1" i="1" dirty="0"/>
              <a:t>2.4. Не знаю. </a:t>
            </a:r>
            <a:endParaRPr lang="ru-RU" sz="2800" b="1" i="1" dirty="0" smtClean="0"/>
          </a:p>
          <a:p>
            <a:pPr marL="1257300" lvl="3" indent="0">
              <a:buNone/>
            </a:pPr>
            <a:endParaRPr lang="ru-RU" sz="2800" i="1" dirty="0" smtClean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648200" y="620688"/>
            <a:ext cx="4038600" cy="5505475"/>
          </a:xfrm>
          <a:solidFill>
            <a:srgbClr val="FFFF99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i="1" dirty="0" smtClean="0"/>
              <a:t>Недостатки </a:t>
            </a:r>
          </a:p>
          <a:p>
            <a:pPr marL="457200" lvl="1" indent="-457200"/>
            <a:r>
              <a:rPr lang="ru-RU" sz="2800" i="1" dirty="0"/>
              <a:t>Неясна цель такого вопроса, по сути не содержащего особой </a:t>
            </a:r>
            <a:r>
              <a:rPr lang="ru-RU" sz="2800" i="1" u="sng" dirty="0"/>
              <a:t>информации</a:t>
            </a:r>
            <a:r>
              <a:rPr lang="ru-RU" sz="2800" i="1" dirty="0"/>
              <a:t>. </a:t>
            </a:r>
            <a:endParaRPr lang="ru-RU" sz="2800" i="1" dirty="0" smtClean="0"/>
          </a:p>
          <a:p>
            <a:pPr marL="457200" lvl="1" indent="-457200"/>
            <a:r>
              <a:rPr lang="ru-RU" sz="2800" i="1" dirty="0" smtClean="0"/>
              <a:t>Неизвестно</a:t>
            </a:r>
            <a:r>
              <a:rPr lang="ru-RU" sz="2800" i="1" dirty="0"/>
              <a:t>, каким образом </a:t>
            </a:r>
            <a:r>
              <a:rPr lang="ru-RU" sz="2800" i="1" u="sng" dirty="0" smtClean="0"/>
              <a:t>интерпретировать</a:t>
            </a:r>
            <a:r>
              <a:rPr lang="ru-RU" sz="2800" i="1" dirty="0" smtClean="0"/>
              <a:t> </a:t>
            </a:r>
            <a:r>
              <a:rPr lang="ru-RU" sz="2800" i="1" dirty="0"/>
              <a:t>полученные ответы. </a:t>
            </a:r>
            <a:endParaRPr lang="ru-RU" sz="2800" b="1" i="1" dirty="0"/>
          </a:p>
          <a:p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0368384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Задание 1:</a:t>
            </a:r>
            <a:r>
              <a:rPr lang="ru-RU" b="1" dirty="0" smtClean="0"/>
              <a:t> </a:t>
            </a:r>
            <a:r>
              <a:rPr lang="ru-RU" sz="3100" b="1" dirty="0" smtClean="0"/>
              <a:t>а)</a:t>
            </a:r>
            <a:r>
              <a:rPr lang="ru-RU" sz="3100" dirty="0" smtClean="0"/>
              <a:t> </a:t>
            </a:r>
            <a:r>
              <a:rPr lang="ru-RU" sz="3100" dirty="0"/>
              <a:t>недостатки вопросов №№ </a:t>
            </a:r>
            <a:r>
              <a:rPr lang="ru-RU" sz="3100" dirty="0" smtClean="0"/>
              <a:t>10 </a:t>
            </a:r>
            <a:r>
              <a:rPr lang="ru-RU" sz="3100" dirty="0"/>
              <a:t>– </a:t>
            </a:r>
            <a:r>
              <a:rPr lang="ru-RU" sz="3100" dirty="0" smtClean="0"/>
              <a:t>14</a:t>
            </a:r>
            <a:br>
              <a:rPr lang="ru-RU" sz="3100" dirty="0" smtClean="0"/>
            </a:br>
            <a:r>
              <a:rPr lang="ru-RU" sz="3100" dirty="0"/>
              <a:t> </a:t>
            </a:r>
            <a:r>
              <a:rPr lang="ru-RU" sz="3100" dirty="0" smtClean="0"/>
              <a:t>                  </a:t>
            </a:r>
            <a:r>
              <a:rPr lang="ru-RU" dirty="0" smtClean="0"/>
              <a:t> </a:t>
            </a:r>
            <a:r>
              <a:rPr lang="ru-RU" sz="2700" b="1" dirty="0" smtClean="0"/>
              <a:t>б)</a:t>
            </a:r>
            <a:r>
              <a:rPr lang="ru-RU" dirty="0" smtClean="0"/>
              <a:t> </a:t>
            </a:r>
            <a:r>
              <a:rPr lang="ru-RU" sz="3100" dirty="0" smtClean="0"/>
              <a:t>предложить </a:t>
            </a:r>
            <a:r>
              <a:rPr lang="ru-RU" sz="3100" dirty="0"/>
              <a:t>свои варианты вопросов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8733725"/>
              </p:ext>
            </p:extLst>
          </p:nvPr>
        </p:nvGraphicFramePr>
        <p:xfrm>
          <a:off x="755576" y="1484785"/>
          <a:ext cx="8064895" cy="2208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026"/>
                <a:gridCol w="4032869"/>
              </a:tblGrid>
              <a:tr h="2306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Вариант для оценки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Предлагаемый вариант: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929593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7. Имеет ли для Вас значение, как относятся к Вам коллеги по работе?</a:t>
                      </a:r>
                    </a:p>
                    <a:p>
                      <a:pPr indent="323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7.1.Конечно, это значимо для меня; </a:t>
                      </a:r>
                    </a:p>
                    <a:p>
                      <a:pPr indent="323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7.2.Это мне безразлично; </a:t>
                      </a:r>
                    </a:p>
                    <a:p>
                      <a:pPr indent="323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7.3.Мнение начальства для меня важнее;  </a:t>
                      </a:r>
                    </a:p>
                    <a:p>
                      <a:pPr indent="32385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</a:rPr>
                        <a:t>7.4. Главное для меня - мнение клиентов.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7. Какое значение имеет для Вас отношение коллег по работе?</a:t>
                      </a:r>
                    </a:p>
                    <a:p>
                      <a:pPr marL="144145" indent="-14414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7.1. Имеет большое значение; </a:t>
                      </a:r>
                    </a:p>
                    <a:p>
                      <a:pPr marL="144145" indent="-14414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7.2. Имеет значение, однако не является определяющим; </a:t>
                      </a:r>
                    </a:p>
                    <a:p>
                      <a:pPr marL="144145" indent="-14414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7.3. Меня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этот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вопрос не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волнует.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789040"/>
            <a:ext cx="8064896" cy="23083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ru-RU" i="1" u="sng" dirty="0"/>
              <a:t>Комментарий:</a:t>
            </a:r>
            <a:r>
              <a:rPr lang="ru-RU" i="1" dirty="0"/>
              <a:t> в ответах 7.3. и 7.4 не содержится ответа на поставленный вопрос. Выбрав в анкете в качестве ответа вышеуказанные пункты, респондент, по сути, уклонится от </a:t>
            </a:r>
            <a:r>
              <a:rPr lang="ru-RU" i="1" dirty="0" smtClean="0"/>
              <a:t>ответа. </a:t>
            </a:r>
            <a:r>
              <a:rPr lang="ru-RU" i="1" dirty="0"/>
              <a:t>Также возможны разные толкования ответов. Например, ответ: «Мнение начальства для меня важнее» можно понять как </a:t>
            </a:r>
            <a:r>
              <a:rPr lang="ru-RU" i="1" dirty="0" smtClean="0"/>
              <a:t>безразличное отношение </a:t>
            </a:r>
            <a:r>
              <a:rPr lang="ru-RU" i="1" dirty="0"/>
              <a:t>к мнению коллег. </a:t>
            </a:r>
            <a:r>
              <a:rPr lang="ru-RU" i="1" dirty="0" smtClean="0"/>
              <a:t>Можно </a:t>
            </a:r>
            <a:r>
              <a:rPr lang="ru-RU" i="1" dirty="0"/>
              <a:t>предположить и то, что мнение коллег является важным для опрашиваемого человека, однако оно не является решающим. Я бы переформулировала вопрос, сделав его более конкретным.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4923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l"/>
            <a:r>
              <a:rPr lang="ru-RU" b="1" dirty="0"/>
              <a:t>Задание 2.  </a:t>
            </a:r>
            <a:r>
              <a:rPr lang="ru-RU" dirty="0"/>
              <a:t> </a:t>
            </a:r>
            <a:r>
              <a:rPr lang="ru-RU" sz="2700" dirty="0" smtClean="0"/>
              <a:t>Самостоятельная </a:t>
            </a:r>
            <a:r>
              <a:rPr lang="ru-RU" sz="2700" dirty="0"/>
              <a:t>разработка </a:t>
            </a:r>
            <a:r>
              <a:rPr lang="ru-RU" sz="2700" dirty="0" smtClean="0"/>
              <a:t>анкеты – </a:t>
            </a:r>
            <a:r>
              <a:rPr lang="ru-RU" sz="2700" b="1" dirty="0" smtClean="0"/>
              <a:t>«Отношение </a:t>
            </a:r>
            <a:r>
              <a:rPr lang="ru-RU" sz="2700" b="1" dirty="0"/>
              <a:t>педагога-психолога к своей </a:t>
            </a:r>
            <a:r>
              <a:rPr lang="ru-RU" sz="2700" b="1" dirty="0" smtClean="0"/>
              <a:t>профессии» 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   Приведены </a:t>
            </a:r>
            <a:r>
              <a:rPr lang="ru-RU" i="1" dirty="0" smtClean="0"/>
              <a:t>в примере:  </a:t>
            </a:r>
            <a:r>
              <a:rPr lang="ru-RU" dirty="0" smtClean="0"/>
              <a:t>описание анкеты, инструкция, №№ 1- </a:t>
            </a:r>
            <a:r>
              <a:rPr lang="ru-RU" dirty="0"/>
              <a:t>7 пунктов </a:t>
            </a:r>
            <a:r>
              <a:rPr lang="ru-RU" dirty="0" smtClean="0"/>
              <a:t>анкеты </a:t>
            </a:r>
          </a:p>
          <a:p>
            <a:pPr marL="0" indent="457200">
              <a:buNone/>
            </a:pPr>
            <a:r>
              <a:rPr lang="ru-RU" b="1" dirty="0" smtClean="0">
                <a:solidFill>
                  <a:srgbClr val="8C29C9"/>
                </a:solidFill>
              </a:rPr>
              <a:t>Самостоятельно:</a:t>
            </a:r>
          </a:p>
          <a:p>
            <a:r>
              <a:rPr lang="ru-RU" b="1" dirty="0" smtClean="0"/>
              <a:t> </a:t>
            </a:r>
            <a:r>
              <a:rPr lang="ru-RU" i="1" dirty="0"/>
              <a:t>продолжить анкету </a:t>
            </a:r>
            <a:r>
              <a:rPr lang="ru-RU" b="1" i="1" dirty="0" smtClean="0"/>
              <a:t>5-7 вопросов с вариантами </a:t>
            </a:r>
            <a:r>
              <a:rPr lang="ru-RU" i="1" dirty="0" smtClean="0"/>
              <a:t>ответов (всего12-14 вопросов)</a:t>
            </a:r>
          </a:p>
          <a:p>
            <a:r>
              <a:rPr lang="ru-RU" b="1" i="1" dirty="0" smtClean="0"/>
              <a:t>Включить вопросы: </a:t>
            </a:r>
            <a:r>
              <a:rPr lang="ru-RU" i="1" dirty="0" smtClean="0"/>
              <a:t>фильтры, основные, косвенные, контрольные </a:t>
            </a:r>
          </a:p>
          <a:p>
            <a:pPr marL="0" indent="457200">
              <a:buNone/>
            </a:pPr>
            <a:r>
              <a:rPr lang="ru-RU" b="1" i="1" dirty="0" smtClean="0"/>
              <a:t>Выводы – </a:t>
            </a:r>
            <a:r>
              <a:rPr lang="ru-RU" b="1" i="1" dirty="0" smtClean="0">
                <a:solidFill>
                  <a:srgbClr val="8C29C9"/>
                </a:solidFill>
              </a:rPr>
              <a:t>см!</a:t>
            </a:r>
            <a:r>
              <a:rPr lang="ru-RU" dirty="0"/>
              <a:t> краткая характеристика метода;  основные преимущества </a:t>
            </a:r>
            <a:r>
              <a:rPr lang="ru-RU" dirty="0" smtClean="0"/>
              <a:t>и недостатки, структура, вид </a:t>
            </a:r>
            <a:r>
              <a:rPr lang="ru-RU" dirty="0"/>
              <a:t>вопросов  своей </a:t>
            </a:r>
            <a:r>
              <a:rPr lang="ru-RU" dirty="0" smtClean="0"/>
              <a:t>анкеты</a:t>
            </a:r>
            <a:r>
              <a:rPr lang="ru-RU" dirty="0"/>
              <a:t>.</a:t>
            </a:r>
            <a:r>
              <a:rPr lang="ru-RU" dirty="0" smtClean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135821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7C8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тема 3. </a:t>
            </a:r>
            <a:r>
              <a:rPr lang="ru-RU" b="1" i="1" dirty="0" smtClean="0"/>
              <a:t>ИНТЕРВЬЮИРОВАНИЕ</a:t>
            </a:r>
            <a:r>
              <a:rPr lang="ru-RU" b="1" i="1" dirty="0"/>
              <a:t/>
            </a:r>
            <a:br>
              <a:rPr lang="ru-RU" b="1" i="1" dirty="0"/>
            </a:b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Интервьюирование</a:t>
            </a:r>
            <a:r>
              <a:rPr lang="ru-RU" dirty="0"/>
              <a:t> - метод получения информации в ходе </a:t>
            </a:r>
            <a:r>
              <a:rPr lang="ru-RU" u="sng" dirty="0"/>
              <a:t>устного</a:t>
            </a:r>
            <a:r>
              <a:rPr lang="ru-RU" dirty="0"/>
              <a:t> </a:t>
            </a:r>
            <a:r>
              <a:rPr lang="ru-RU" u="sng" dirty="0"/>
              <a:t>непосредственного</a:t>
            </a:r>
            <a:r>
              <a:rPr lang="ru-RU" dirty="0"/>
              <a:t> общения. </a:t>
            </a:r>
            <a:endParaRPr lang="ru-RU" dirty="0" smtClean="0"/>
          </a:p>
          <a:p>
            <a:r>
              <a:rPr lang="ru-RU" b="1" i="1" dirty="0"/>
              <a:t>В отличие от </a:t>
            </a:r>
            <a:r>
              <a:rPr lang="ru-RU" b="1" i="1" dirty="0" smtClean="0"/>
              <a:t>беседы</a:t>
            </a:r>
            <a:r>
              <a:rPr lang="ru-RU" dirty="0" smtClean="0"/>
              <a:t>  - имеет </a:t>
            </a:r>
            <a:r>
              <a:rPr lang="ru-RU" b="1" dirty="0"/>
              <a:t>четкую цель</a:t>
            </a:r>
            <a:r>
              <a:rPr lang="ru-RU" dirty="0"/>
              <a:t>, предполагает предварительное </a:t>
            </a:r>
            <a:r>
              <a:rPr lang="ru-RU" b="1" dirty="0"/>
              <a:t>план</a:t>
            </a:r>
            <a:r>
              <a:rPr lang="ru-RU" dirty="0"/>
              <a:t>ирование действий по сбору </a:t>
            </a:r>
            <a:r>
              <a:rPr lang="ru-RU" dirty="0" smtClean="0"/>
              <a:t>информации и </a:t>
            </a:r>
            <a:r>
              <a:rPr lang="ru-RU" b="1" dirty="0"/>
              <a:t>обработку</a:t>
            </a:r>
            <a:r>
              <a:rPr lang="ru-RU" dirty="0"/>
              <a:t> полученных результатов. </a:t>
            </a:r>
          </a:p>
          <a:p>
            <a:r>
              <a:rPr lang="ru-RU" b="1" i="1" dirty="0"/>
              <a:t>В отличие от анкетирования</a:t>
            </a:r>
            <a:r>
              <a:rPr lang="ru-RU" dirty="0"/>
              <a:t> –  </a:t>
            </a:r>
            <a:r>
              <a:rPr lang="ru-RU" i="1" dirty="0"/>
              <a:t>устный</a:t>
            </a:r>
            <a:r>
              <a:rPr lang="ru-RU" dirty="0"/>
              <a:t> и </a:t>
            </a:r>
            <a:r>
              <a:rPr lang="ru-RU" i="1" dirty="0"/>
              <a:t>непосредственный</a:t>
            </a:r>
            <a:r>
              <a:rPr lang="ru-RU" dirty="0"/>
              <a:t> опрос.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08796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Причины </a:t>
            </a:r>
            <a:r>
              <a:rPr lang="ru-RU" b="1" dirty="0"/>
              <a:t>снижения достоверности</a:t>
            </a:r>
            <a:r>
              <a:rPr lang="ru-RU" dirty="0"/>
              <a:t> </a:t>
            </a:r>
            <a:r>
              <a:rPr lang="ru-RU" b="1" dirty="0"/>
              <a:t>информации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податливость реальному или воображаемому давлению опрашивающего; </a:t>
            </a:r>
          </a:p>
          <a:p>
            <a:pPr lvl="0"/>
            <a:r>
              <a:rPr lang="ru-RU" dirty="0"/>
              <a:t>социальная желательность (</a:t>
            </a:r>
            <a:r>
              <a:rPr lang="ru-RU" dirty="0" smtClean="0"/>
              <a:t>конформизм - </a:t>
            </a:r>
            <a:r>
              <a:rPr lang="ru-RU" dirty="0"/>
              <a:t>склонность к </a:t>
            </a:r>
            <a:r>
              <a:rPr lang="ru-RU" dirty="0" smtClean="0"/>
              <a:t>социально одобряемым мнениям); </a:t>
            </a:r>
            <a:endParaRPr lang="ru-RU" dirty="0"/>
          </a:p>
          <a:p>
            <a:pPr lvl="0"/>
            <a:r>
              <a:rPr lang="ru-RU" dirty="0"/>
              <a:t>влияние </a:t>
            </a:r>
            <a:r>
              <a:rPr lang="ru-RU" dirty="0" smtClean="0"/>
              <a:t>поведенческих </a:t>
            </a:r>
            <a:r>
              <a:rPr lang="ru-RU" dirty="0"/>
              <a:t>установок и стереотипов мышления; </a:t>
            </a:r>
          </a:p>
          <a:p>
            <a:pPr lvl="0"/>
            <a:r>
              <a:rPr lang="ru-RU" dirty="0"/>
              <a:t>неотчетливое осознание собственных мнений, позиций и отношений; </a:t>
            </a:r>
          </a:p>
          <a:p>
            <a:pPr lvl="0"/>
            <a:r>
              <a:rPr lang="ru-RU" dirty="0"/>
              <a:t>незнание каких-либо фактов или ложная информированность; </a:t>
            </a:r>
          </a:p>
          <a:p>
            <a:pPr lvl="0"/>
            <a:r>
              <a:rPr lang="ru-RU" dirty="0"/>
              <a:t>антипатия к исследователю; </a:t>
            </a:r>
          </a:p>
          <a:p>
            <a:pPr lvl="0"/>
            <a:r>
              <a:rPr lang="ru-RU" dirty="0"/>
              <a:t>сомнения в последующем сохранении конфиденциальности сообщения; </a:t>
            </a:r>
          </a:p>
          <a:p>
            <a:pPr lvl="0"/>
            <a:r>
              <a:rPr lang="ru-RU" dirty="0"/>
              <a:t>сознательный обман или преднамеренное умолчание; </a:t>
            </a:r>
          </a:p>
          <a:p>
            <a:pPr lvl="0"/>
            <a:r>
              <a:rPr lang="ru-RU" dirty="0" smtClean="0"/>
              <a:t>ошибки </a:t>
            </a:r>
            <a:r>
              <a:rPr lang="ru-RU" dirty="0"/>
              <a:t>самого интервьюера </a:t>
            </a:r>
            <a:r>
              <a:rPr lang="ru-RU" dirty="0" smtClean="0"/>
              <a:t> (ошибки памяти, профессиональная и коммуникативная некомпетентность и </a:t>
            </a:r>
            <a:r>
              <a:rPr lang="ru-RU" dirty="0" err="1" smtClean="0"/>
              <a:t>др</a:t>
            </a:r>
            <a:r>
              <a:rPr lang="ru-RU" dirty="0" smtClean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254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Классификации видов </a:t>
            </a:r>
            <a:r>
              <a:rPr lang="ru-RU" b="1" dirty="0"/>
              <a:t>интервью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3924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35169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9CC00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Правила </a:t>
            </a:r>
            <a:r>
              <a:rPr lang="ru-RU" b="1" dirty="0"/>
              <a:t>составления вопросов для интервью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Логическая однозначность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Психологическая последовательность (в</a:t>
            </a:r>
            <a:r>
              <a:rPr lang="ru-RU" dirty="0" smtClean="0"/>
              <a:t> </a:t>
            </a:r>
            <a:r>
              <a:rPr lang="ru-RU" dirty="0"/>
              <a:t>начале исключить </a:t>
            </a:r>
            <a:r>
              <a:rPr lang="ru-RU" b="1" dirty="0"/>
              <a:t>сложные</a:t>
            </a:r>
            <a:r>
              <a:rPr lang="ru-RU" dirty="0"/>
              <a:t> и </a:t>
            </a:r>
            <a:r>
              <a:rPr lang="ru-RU" b="1" dirty="0"/>
              <a:t>личные</a:t>
            </a:r>
            <a:r>
              <a:rPr lang="ru-RU" dirty="0"/>
              <a:t> </a:t>
            </a:r>
            <a:r>
              <a:rPr lang="ru-RU" dirty="0" smtClean="0"/>
              <a:t>вопросы) </a:t>
            </a:r>
            <a:endParaRPr lang="ru-RU" dirty="0"/>
          </a:p>
          <a:p>
            <a:r>
              <a:rPr lang="ru-RU" b="1" dirty="0" smtClean="0"/>
              <a:t>Лексика</a:t>
            </a:r>
            <a:r>
              <a:rPr lang="ru-RU" dirty="0" smtClean="0"/>
              <a:t>  (терминология)</a:t>
            </a:r>
          </a:p>
          <a:p>
            <a:r>
              <a:rPr lang="ru-RU" b="1" dirty="0" smtClean="0"/>
              <a:t>Краткость</a:t>
            </a:r>
          </a:p>
          <a:p>
            <a:r>
              <a:rPr lang="ru-RU" dirty="0" smtClean="0"/>
              <a:t>Приоритет </a:t>
            </a:r>
            <a:r>
              <a:rPr lang="ru-RU" b="1" dirty="0" smtClean="0"/>
              <a:t>конкретных</a:t>
            </a:r>
            <a:r>
              <a:rPr lang="ru-RU" dirty="0" smtClean="0"/>
              <a:t> вопросов над абстрактными</a:t>
            </a:r>
          </a:p>
          <a:p>
            <a:r>
              <a:rPr lang="ru-RU" dirty="0" smtClean="0"/>
              <a:t>Возможно применение маскирующих (</a:t>
            </a:r>
            <a:r>
              <a:rPr lang="ru-RU" b="1" i="1" dirty="0" smtClean="0"/>
              <a:t>косвенные</a:t>
            </a:r>
            <a:r>
              <a:rPr lang="ru-RU" dirty="0" smtClean="0"/>
              <a:t>)вопросов</a:t>
            </a:r>
          </a:p>
          <a:p>
            <a:r>
              <a:rPr lang="ru-RU" b="1" dirty="0" smtClean="0"/>
              <a:t>Равенство</a:t>
            </a:r>
            <a:r>
              <a:rPr lang="ru-RU" dirty="0" smtClean="0"/>
              <a:t> - варианты ответов </a:t>
            </a:r>
            <a:r>
              <a:rPr lang="ru-RU" dirty="0"/>
              <a:t>должны быть </a:t>
            </a:r>
            <a:r>
              <a:rPr lang="ru-RU" dirty="0" smtClean="0"/>
              <a:t>одинаково приемлемы </a:t>
            </a:r>
            <a:r>
              <a:rPr lang="ru-RU" dirty="0"/>
              <a:t>для респондента </a:t>
            </a:r>
          </a:p>
        </p:txBody>
      </p:sp>
    </p:spTree>
    <p:extLst>
      <p:ext uri="{BB962C8B-B14F-4D97-AF65-F5344CB8AC3E}">
        <p14:creationId xmlns:p14="http://schemas.microsoft.com/office/powerpoint/2010/main" val="22599616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Этапы организации интервью</a:t>
            </a:r>
            <a:endParaRPr lang="ru-RU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98954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86419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ЛАБОРАТОРНАЯ </a:t>
            </a:r>
            <a:r>
              <a:rPr lang="ru-RU" b="1" dirty="0"/>
              <a:t>РАБОТА </a:t>
            </a:r>
            <a:r>
              <a:rPr lang="ru-RU" sz="3600" b="1" dirty="0" smtClean="0"/>
              <a:t>по теме </a:t>
            </a:r>
            <a:r>
              <a:rPr lang="ru-RU" sz="3200" b="1" dirty="0"/>
              <a:t>№</a:t>
            </a:r>
            <a:r>
              <a:rPr lang="ru-RU" sz="3200" b="1" dirty="0" smtClean="0"/>
              <a:t>3 </a:t>
            </a:r>
            <a:r>
              <a:rPr lang="ru-RU" sz="3600" b="1" dirty="0" smtClean="0"/>
              <a:t>«Метод интервьюирования»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>
            <a:normAutofit fontScale="70000" lnSpcReduction="20000"/>
          </a:bodyPr>
          <a:lstStyle/>
          <a:p>
            <a:pPr marL="400050" lvl="1" indent="0">
              <a:buNone/>
            </a:pPr>
            <a:r>
              <a:rPr lang="ru-RU" b="1" dirty="0"/>
              <a:t>ЦЕЛЬ:</a:t>
            </a:r>
            <a:r>
              <a:rPr lang="ru-RU" dirty="0"/>
              <a:t> </a:t>
            </a:r>
            <a:r>
              <a:rPr lang="ru-RU" dirty="0" smtClean="0"/>
              <a:t>освоение умений составлять вопросы </a:t>
            </a:r>
            <a:r>
              <a:rPr lang="ru-RU" dirty="0"/>
              <a:t>и </a:t>
            </a:r>
            <a:r>
              <a:rPr lang="ru-RU" dirty="0" smtClean="0"/>
              <a:t>проводить </a:t>
            </a:r>
            <a:r>
              <a:rPr lang="ru-RU" dirty="0"/>
              <a:t>интервью. </a:t>
            </a:r>
          </a:p>
          <a:p>
            <a:pPr marL="400050" lvl="1" indent="0">
              <a:buNone/>
            </a:pPr>
            <a:r>
              <a:rPr lang="ru-RU" b="1" dirty="0"/>
              <a:t>Задание:</a:t>
            </a:r>
            <a:r>
              <a:rPr lang="ru-RU" dirty="0"/>
              <a:t> </a:t>
            </a:r>
            <a:r>
              <a:rPr lang="ru-RU" dirty="0" smtClean="0"/>
              <a:t>Подготовить </a:t>
            </a:r>
            <a:r>
              <a:rPr lang="ru-RU" dirty="0"/>
              <a:t>план проведения </a:t>
            </a:r>
            <a:r>
              <a:rPr lang="ru-RU" i="1" dirty="0"/>
              <a:t>стандартизированного </a:t>
            </a:r>
            <a:r>
              <a:rPr lang="ru-RU" dirty="0"/>
              <a:t>интервью а</a:t>
            </a:r>
            <a:r>
              <a:rPr lang="ru-RU" i="1" dirty="0"/>
              <a:t>битуриентов</a:t>
            </a:r>
            <a:r>
              <a:rPr lang="ru-RU" dirty="0"/>
              <a:t> на тему «Мотивы поступления в ВУЗ». </a:t>
            </a:r>
            <a:endParaRPr lang="ru-RU" dirty="0" smtClean="0"/>
          </a:p>
          <a:p>
            <a:pPr marL="857250" lvl="1" indent="-457200"/>
            <a:r>
              <a:rPr lang="ru-RU" dirty="0" smtClean="0"/>
              <a:t>Определить </a:t>
            </a:r>
            <a:r>
              <a:rPr lang="ru-RU" b="1" dirty="0" smtClean="0"/>
              <a:t>цель, предмет, объект интервью</a:t>
            </a:r>
            <a:endParaRPr lang="ru-RU" dirty="0" smtClean="0"/>
          </a:p>
          <a:p>
            <a:pPr marL="857250" lvl="1" indent="-457200"/>
            <a:r>
              <a:rPr lang="ru-RU" dirty="0" smtClean="0"/>
              <a:t>обследовать </a:t>
            </a:r>
            <a:r>
              <a:rPr lang="ru-RU" b="1" dirty="0"/>
              <a:t>3-х </a:t>
            </a:r>
            <a:r>
              <a:rPr lang="ru-RU" b="1" dirty="0" smtClean="0"/>
              <a:t>чел (респонденты) </a:t>
            </a:r>
          </a:p>
          <a:p>
            <a:pPr marL="857250" lvl="1" indent="-457200"/>
            <a:r>
              <a:rPr lang="ru-RU" dirty="0" smtClean="0"/>
              <a:t>Список вопросов  </a:t>
            </a:r>
            <a:r>
              <a:rPr lang="ru-RU" b="1" dirty="0" smtClean="0"/>
              <a:t>12 -15</a:t>
            </a:r>
            <a:endParaRPr lang="ru-RU" b="1" dirty="0"/>
          </a:p>
          <a:p>
            <a:pPr marL="857250" lvl="1" indent="-457200"/>
            <a:r>
              <a:rPr lang="ru-RU" dirty="0" smtClean="0"/>
              <a:t>Включить  </a:t>
            </a:r>
            <a:r>
              <a:rPr lang="ru-RU" b="1" i="1" dirty="0" smtClean="0"/>
              <a:t>косвенные вопросы</a:t>
            </a:r>
            <a:r>
              <a:rPr lang="ru-RU" b="1" dirty="0" smtClean="0"/>
              <a:t> </a:t>
            </a:r>
            <a:r>
              <a:rPr lang="ru-RU" dirty="0"/>
              <a:t>для проверки и уточнения полученных ранее </a:t>
            </a:r>
            <a:r>
              <a:rPr lang="ru-RU" dirty="0" smtClean="0"/>
              <a:t>результатов  </a:t>
            </a:r>
            <a:endParaRPr lang="ru-RU" dirty="0"/>
          </a:p>
          <a:p>
            <a:pPr marL="0" lvl="1" indent="457200">
              <a:buNone/>
            </a:pPr>
            <a:r>
              <a:rPr lang="ru-RU" b="1" dirty="0" smtClean="0"/>
              <a:t>Оценка</a:t>
            </a:r>
            <a:r>
              <a:rPr lang="ru-RU" dirty="0" smtClean="0"/>
              <a:t> ответов: </a:t>
            </a:r>
            <a:r>
              <a:rPr lang="ru-RU" dirty="0"/>
              <a:t>«соответствующие выбору профессии» </a:t>
            </a:r>
            <a:r>
              <a:rPr lang="ru-RU" dirty="0" smtClean="0"/>
              <a:t> («А») или </a:t>
            </a:r>
            <a:r>
              <a:rPr lang="ru-RU" dirty="0"/>
              <a:t>«не соответствующие выбору профессии» </a:t>
            </a:r>
            <a:r>
              <a:rPr lang="ru-RU" dirty="0" smtClean="0"/>
              <a:t>(«</a:t>
            </a:r>
            <a:r>
              <a:rPr lang="ru-RU" dirty="0"/>
              <a:t>Б»).  </a:t>
            </a:r>
          </a:p>
          <a:p>
            <a:pPr marL="0" lvl="1" indent="457200">
              <a:buNone/>
            </a:pPr>
            <a:r>
              <a:rPr lang="ru-RU" b="1" dirty="0"/>
              <a:t>Обработка.</a:t>
            </a:r>
            <a:r>
              <a:rPr lang="ru-RU" dirty="0"/>
              <a:t> </a:t>
            </a:r>
            <a:r>
              <a:rPr lang="ru-RU" dirty="0" smtClean="0"/>
              <a:t>   Подсчитать  количественное  </a:t>
            </a:r>
            <a:r>
              <a:rPr lang="ru-RU" dirty="0"/>
              <a:t>соотношение А и </a:t>
            </a:r>
            <a:r>
              <a:rPr lang="ru-RU" dirty="0" smtClean="0"/>
              <a:t>Б каждого.</a:t>
            </a:r>
          </a:p>
          <a:p>
            <a:pPr marL="0" lvl="1" indent="457200">
              <a:buNone/>
            </a:pPr>
            <a:r>
              <a:rPr lang="ru-RU" b="1" dirty="0" smtClean="0"/>
              <a:t>Анализ. </a:t>
            </a:r>
            <a:r>
              <a:rPr lang="ru-RU" dirty="0" smtClean="0"/>
              <a:t>Провести сравнение уровня мотивации 3-х респондентов.</a:t>
            </a:r>
          </a:p>
          <a:p>
            <a:pPr marL="0" lvl="1" indent="457200">
              <a:buNone/>
            </a:pPr>
            <a:r>
              <a:rPr lang="ru-RU" b="1" dirty="0" smtClean="0"/>
              <a:t>Вывод</a:t>
            </a:r>
            <a:r>
              <a:rPr lang="ru-RU" b="1" dirty="0"/>
              <a:t>. </a:t>
            </a:r>
            <a:r>
              <a:rPr lang="ru-RU" b="1" dirty="0" smtClean="0"/>
              <a:t>  </a:t>
            </a:r>
            <a:r>
              <a:rPr lang="ru-RU" dirty="0" smtClean="0"/>
              <a:t>Уровень мотивации   респондентов в сравнении.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67484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Пример интервью </a:t>
            </a:r>
            <a:br>
              <a:rPr lang="ru-RU" b="1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25000" lnSpcReduction="20000"/>
          </a:bodyPr>
          <a:lstStyle/>
          <a:p>
            <a:pPr marL="514350" indent="-514350">
              <a:buAutoNum type="arabicPeriod"/>
            </a:pPr>
            <a:r>
              <a:rPr lang="ru-RU" sz="6200" b="1" dirty="0" smtClean="0"/>
              <a:t>Почему </a:t>
            </a:r>
            <a:r>
              <a:rPr lang="ru-RU" sz="6200" b="1" dirty="0"/>
              <a:t>Вами был сделан выбор в пользу именно этого ВУЗа? </a:t>
            </a:r>
            <a:r>
              <a:rPr lang="ru-RU" sz="6200" b="1" dirty="0" smtClean="0"/>
              <a:t>   </a:t>
            </a:r>
            <a:r>
              <a:rPr lang="ru-RU" sz="6200" i="1" dirty="0" smtClean="0"/>
              <a:t>У </a:t>
            </a:r>
            <a:r>
              <a:rPr lang="ru-RU" sz="6200" i="1" dirty="0"/>
              <a:t>РУДН хорошая репутация, там много сильных преподавателей, интересная программа. Большое внимание уделяется практике.</a:t>
            </a:r>
            <a:r>
              <a:rPr lang="ru-RU" sz="6200" dirty="0"/>
              <a:t> </a:t>
            </a:r>
            <a:r>
              <a:rPr lang="ru-RU" sz="6200" dirty="0" smtClean="0"/>
              <a:t>  </a:t>
            </a:r>
            <a:r>
              <a:rPr lang="ru-RU" sz="6200" b="1" dirty="0" smtClean="0"/>
              <a:t>А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6200" b="1" dirty="0" smtClean="0"/>
              <a:t>Есть </a:t>
            </a:r>
            <a:r>
              <a:rPr lang="ru-RU" sz="6200" b="1" dirty="0"/>
              <a:t>ли у Вас увлечения, которые могли бы способствовать Вашему профессиональному росту</a:t>
            </a:r>
            <a:r>
              <a:rPr lang="ru-RU" sz="6200" b="1" dirty="0" smtClean="0"/>
              <a:t>?    </a:t>
            </a:r>
            <a:r>
              <a:rPr lang="ru-RU" sz="6200" i="1" dirty="0"/>
              <a:t>Ну, даже не знаю. В свободное время я люблю читать, смотреть фильмы, занимаюсь спортом, встречаюсь с друзьями.</a:t>
            </a:r>
            <a:r>
              <a:rPr lang="ru-RU" sz="6200" dirty="0"/>
              <a:t> </a:t>
            </a:r>
            <a:r>
              <a:rPr lang="ru-RU" sz="6200" b="1" dirty="0"/>
              <a:t>Б  </a:t>
            </a:r>
            <a:r>
              <a:rPr lang="ru-RU" sz="6200" b="1" dirty="0" smtClean="0"/>
              <a:t>  (</a:t>
            </a:r>
            <a:r>
              <a:rPr lang="ru-RU" sz="6200" i="1" dirty="0" smtClean="0"/>
              <a:t>косвенный вопрос</a:t>
            </a:r>
            <a:r>
              <a:rPr lang="ru-RU" sz="6200" b="1" dirty="0" smtClean="0"/>
              <a:t>)</a:t>
            </a:r>
          </a:p>
          <a:p>
            <a:pPr marL="0" indent="0">
              <a:buNone/>
            </a:pPr>
            <a:r>
              <a:rPr lang="ru-RU" sz="6200" b="1" dirty="0" smtClean="0"/>
              <a:t>…………………………………………………………….</a:t>
            </a:r>
          </a:p>
          <a:p>
            <a:pPr marL="0" indent="0">
              <a:buNone/>
            </a:pPr>
            <a:r>
              <a:rPr lang="ru-RU" b="1" dirty="0" smtClean="0"/>
              <a:t>        </a:t>
            </a:r>
            <a:r>
              <a:rPr lang="ru-RU" sz="6400" b="1" dirty="0" smtClean="0"/>
              <a:t>Итого</a:t>
            </a:r>
            <a:r>
              <a:rPr lang="ru-RU" sz="6400" b="1" dirty="0"/>
              <a:t>:</a:t>
            </a:r>
            <a:r>
              <a:rPr lang="ru-RU" sz="6400" dirty="0"/>
              <a:t> 8 – «А», 4 – «Б» </a:t>
            </a:r>
            <a:endParaRPr lang="ru-RU" sz="6400" dirty="0" smtClean="0"/>
          </a:p>
          <a:p>
            <a:pPr marL="0" indent="0">
              <a:buNone/>
            </a:pPr>
            <a:r>
              <a:rPr lang="ru-RU" sz="6400" dirty="0" smtClean="0"/>
              <a:t>Результаты мотивации испытуемых:</a:t>
            </a:r>
          </a:p>
          <a:p>
            <a:pPr marL="0" indent="457200">
              <a:buNone/>
            </a:pPr>
            <a:r>
              <a:rPr lang="ru-RU" sz="6400" dirty="0" smtClean="0"/>
              <a:t>№1          </a:t>
            </a:r>
            <a:r>
              <a:rPr lang="ru-RU" sz="6400" dirty="0"/>
              <a:t>8 – «А», 4 – «Б» </a:t>
            </a:r>
            <a:endParaRPr lang="ru-RU" sz="6400" dirty="0" smtClean="0"/>
          </a:p>
          <a:p>
            <a:pPr marL="0" indent="457200">
              <a:buNone/>
            </a:pPr>
            <a:r>
              <a:rPr lang="ru-RU" sz="6400" dirty="0" smtClean="0"/>
              <a:t>№2          6 - </a:t>
            </a:r>
            <a:r>
              <a:rPr lang="ru-RU" sz="6400" dirty="0"/>
              <a:t>«А», </a:t>
            </a:r>
            <a:r>
              <a:rPr lang="ru-RU" sz="6400" dirty="0" smtClean="0"/>
              <a:t>6 </a:t>
            </a:r>
            <a:r>
              <a:rPr lang="ru-RU" sz="6400" dirty="0"/>
              <a:t>– «Б» </a:t>
            </a:r>
            <a:endParaRPr lang="ru-RU" sz="6400" dirty="0" smtClean="0"/>
          </a:p>
          <a:p>
            <a:pPr marL="0" indent="457200">
              <a:buNone/>
            </a:pPr>
            <a:r>
              <a:rPr lang="ru-RU" sz="6400" dirty="0" smtClean="0"/>
              <a:t>№3         10 </a:t>
            </a:r>
            <a:r>
              <a:rPr lang="ru-RU" sz="6400" dirty="0"/>
              <a:t>- «А», </a:t>
            </a:r>
            <a:r>
              <a:rPr lang="ru-RU" sz="6400" dirty="0" smtClean="0"/>
              <a:t>2 </a:t>
            </a:r>
            <a:r>
              <a:rPr lang="ru-RU" sz="6400" dirty="0"/>
              <a:t>– «Б» </a:t>
            </a:r>
          </a:p>
          <a:p>
            <a:pPr marL="0" indent="0">
              <a:buNone/>
            </a:pPr>
            <a:endParaRPr lang="ru-RU" sz="6400" dirty="0"/>
          </a:p>
          <a:p>
            <a:pPr marL="0" indent="0">
              <a:buNone/>
            </a:pPr>
            <a:endParaRPr lang="ru-RU" sz="6400" dirty="0"/>
          </a:p>
          <a:p>
            <a:pPr marL="0" indent="0">
              <a:buNone/>
            </a:pPr>
            <a:r>
              <a:rPr lang="ru-RU" sz="8000" b="1" dirty="0" smtClean="0"/>
              <a:t>Выводы:  </a:t>
            </a:r>
            <a:r>
              <a:rPr lang="ru-RU" sz="8000" i="1" dirty="0" smtClean="0"/>
              <a:t>сравнительный анализ показал, что самая высокая мотивация у третьего испытуемого, а самая низкая у второго.</a:t>
            </a:r>
            <a:endParaRPr lang="ru-RU" sz="8000" i="1" dirty="0"/>
          </a:p>
          <a:p>
            <a:pPr marL="0" indent="0">
              <a:buNone/>
            </a:pPr>
            <a:endParaRPr lang="ru-RU" sz="6400" dirty="0"/>
          </a:p>
          <a:p>
            <a:endParaRPr lang="ru-RU" sz="6400" dirty="0"/>
          </a:p>
        </p:txBody>
      </p:sp>
    </p:spTree>
    <p:extLst>
      <p:ext uri="{BB962C8B-B14F-4D97-AF65-F5344CB8AC3E}">
        <p14:creationId xmlns:p14="http://schemas.microsoft.com/office/powerpoint/2010/main" val="3455802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3" y="404664"/>
            <a:ext cx="3816425" cy="7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3528" y="1211017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НЕГОСУДАРСТВЕННОЕ ОБРАЗОВАТЕЛЬНОЕ УЧРЕЖДЕНИЕ</a:t>
            </a:r>
          </a:p>
          <a:p>
            <a:pPr algn="ctr"/>
            <a:r>
              <a:rPr lang="ru-RU" dirty="0"/>
              <a:t>ВЫСШЕГО ПРОФЕССИОНАЛЬНОГО ОБРАЗОВАНИЯ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204864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Лабораторная работа </a:t>
            </a:r>
            <a:endParaRPr lang="ru-RU" dirty="0"/>
          </a:p>
          <a:p>
            <a:pPr algn="ctr"/>
            <a:r>
              <a:rPr lang="ru-RU" dirty="0"/>
              <a:t>по дисциплине</a:t>
            </a:r>
            <a:r>
              <a:rPr lang="ru-RU" b="1" dirty="0"/>
              <a:t> «Общепсихологический практикум. Часть </a:t>
            </a:r>
            <a:r>
              <a:rPr lang="en-US" b="1" dirty="0"/>
              <a:t>I</a:t>
            </a:r>
            <a:r>
              <a:rPr lang="ru-RU" b="1" dirty="0"/>
              <a:t>.</a:t>
            </a:r>
            <a:endParaRPr lang="ru-RU" dirty="0"/>
          </a:p>
          <a:p>
            <a:pPr algn="ctr"/>
            <a:r>
              <a:rPr lang="ru-RU" b="1" dirty="0"/>
              <a:t>Эмпирические методы  исследования в психологии»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3501008"/>
            <a:ext cx="255577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dirty="0"/>
              <a:t>Выполнил студент 1 курса</a:t>
            </a:r>
          </a:p>
          <a:p>
            <a:pPr algn="r"/>
            <a:r>
              <a:rPr lang="ru-RU" sz="1400" dirty="0"/>
              <a:t>ф-та психологии, </a:t>
            </a:r>
          </a:p>
          <a:p>
            <a:pPr algn="r"/>
            <a:r>
              <a:rPr lang="ru-RU" sz="1400" dirty="0"/>
              <a:t>группа </a:t>
            </a:r>
            <a:r>
              <a:rPr lang="ru-RU" sz="1400" dirty="0">
                <a:hlinkClick r:id="rId3"/>
              </a:rPr>
              <a:t>ПС5А16/09</a:t>
            </a:r>
            <a:r>
              <a:rPr lang="ru-RU" sz="1400" dirty="0"/>
              <a:t>: </a:t>
            </a:r>
          </a:p>
          <a:p>
            <a:pPr algn="r"/>
            <a:r>
              <a:rPr lang="ru-RU" sz="1400" i="1" dirty="0"/>
              <a:t>ФИО_____________________</a:t>
            </a:r>
            <a:endParaRPr lang="ru-RU" sz="1400" dirty="0"/>
          </a:p>
          <a:p>
            <a:pPr algn="r"/>
            <a:r>
              <a:rPr lang="ru-RU" sz="1400" dirty="0"/>
              <a:t>Проверил:___________</a:t>
            </a:r>
            <a:r>
              <a:rPr lang="ru-RU" dirty="0"/>
              <a:t>_____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95936" y="5445224"/>
            <a:ext cx="1451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Москва </a:t>
            </a:r>
            <a:r>
              <a:rPr lang="ru-RU" dirty="0" smtClean="0"/>
              <a:t>2018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5077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ЭКСПЕРТНОЕ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ОЦЕНИВАНИЕ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400050" lvl="1" indent="0">
              <a:buNone/>
            </a:pPr>
            <a:r>
              <a:rPr lang="ru-RU" sz="3800" b="1" dirty="0"/>
              <a:t>Экспертное оценивание</a:t>
            </a:r>
            <a:r>
              <a:rPr lang="ru-RU" sz="3800" dirty="0"/>
              <a:t> — процедура получения оценки проблемы на основе мнения экспертов с целью последующего принятия решения (выбора). </a:t>
            </a:r>
            <a:endParaRPr lang="ru-RU" sz="3800" dirty="0" smtClean="0"/>
          </a:p>
          <a:p>
            <a:pPr marL="400050" lvl="1" indent="0">
              <a:buNone/>
            </a:pPr>
            <a:r>
              <a:rPr lang="ru-RU" sz="3800" b="1" i="1" dirty="0" smtClean="0"/>
              <a:t>Основное </a:t>
            </a:r>
            <a:r>
              <a:rPr lang="ru-RU" sz="3800" b="1" i="1" dirty="0"/>
              <a:t>содержание метода</a:t>
            </a:r>
            <a:r>
              <a:rPr lang="ru-RU" sz="3800" b="1" dirty="0"/>
              <a:t> </a:t>
            </a:r>
            <a:r>
              <a:rPr lang="ru-RU" sz="3800" b="1" dirty="0" smtClean="0"/>
              <a:t>: </a:t>
            </a:r>
            <a:r>
              <a:rPr lang="ru-RU" sz="3800" dirty="0" smtClean="0"/>
              <a:t>организация </a:t>
            </a:r>
            <a:r>
              <a:rPr lang="ru-RU" sz="3800" dirty="0"/>
              <a:t>работы </a:t>
            </a:r>
            <a:r>
              <a:rPr lang="ru-RU" sz="3800" dirty="0" smtClean="0"/>
              <a:t>экспертов над </a:t>
            </a:r>
            <a:r>
              <a:rPr lang="ru-RU" sz="3800" dirty="0"/>
              <a:t>поставленной проблемой, </a:t>
            </a:r>
            <a:r>
              <a:rPr lang="ru-RU" sz="3800" dirty="0" smtClean="0"/>
              <a:t>регистрация </a:t>
            </a:r>
            <a:r>
              <a:rPr lang="ru-RU" sz="3800" dirty="0"/>
              <a:t>и </a:t>
            </a:r>
            <a:r>
              <a:rPr lang="ru-RU" sz="3800" dirty="0" smtClean="0"/>
              <a:t>обработка </a:t>
            </a:r>
            <a:r>
              <a:rPr lang="ru-RU" sz="3800" dirty="0"/>
              <a:t>полученных данных 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b="1" i="1" dirty="0" smtClean="0"/>
              <a:t>Формы</a:t>
            </a:r>
            <a:r>
              <a:rPr lang="ru-RU" i="1" dirty="0" smtClean="0"/>
              <a:t> </a:t>
            </a:r>
            <a:r>
              <a:rPr lang="ru-RU" i="1" dirty="0"/>
              <a:t>-  </a:t>
            </a:r>
            <a:r>
              <a:rPr lang="ru-RU" dirty="0"/>
              <a:t>свободное или стандартизированное интервью; </a:t>
            </a:r>
            <a:r>
              <a:rPr lang="ru-RU" dirty="0" smtClean="0"/>
              <a:t>анкетирование </a:t>
            </a:r>
            <a:r>
              <a:rPr lang="ru-RU" dirty="0"/>
              <a:t>с полузакрытыми (или открытыми вопросами).  </a:t>
            </a:r>
            <a:endParaRPr lang="ru-RU" dirty="0" smtClean="0"/>
          </a:p>
          <a:p>
            <a:pPr marL="0" indent="0">
              <a:buNone/>
            </a:pPr>
            <a:r>
              <a:rPr lang="ru-RU" b="1" i="1" dirty="0"/>
              <a:t>Отличия</a:t>
            </a:r>
            <a:r>
              <a:rPr lang="ru-RU" i="1" dirty="0"/>
              <a:t> от </a:t>
            </a:r>
            <a:r>
              <a:rPr lang="ru-RU" dirty="0"/>
              <a:t> анкетирования и интервью: респондентами выступают эксперты. </a:t>
            </a:r>
          </a:p>
          <a:p>
            <a:pPr marL="0" indent="0">
              <a:buNone/>
            </a:pPr>
            <a:r>
              <a:rPr lang="ru-RU" b="1" i="1" dirty="0" smtClean="0"/>
              <a:t>Эксперт</a:t>
            </a:r>
            <a:r>
              <a:rPr lang="ru-RU" dirty="0" smtClean="0"/>
              <a:t> </a:t>
            </a:r>
            <a:r>
              <a:rPr lang="ru-RU" dirty="0"/>
              <a:t>— компетентное лицо, имеющее специальный опыт в конкретной области и участвующее </a:t>
            </a:r>
            <a:r>
              <a:rPr lang="ru-RU" dirty="0" smtClean="0"/>
              <a:t>в </a:t>
            </a:r>
            <a:r>
              <a:rPr lang="ru-RU" dirty="0"/>
              <a:t>качестве источника непосредственной </a:t>
            </a:r>
            <a:r>
              <a:rPr lang="ru-RU" dirty="0" smtClean="0"/>
              <a:t>информации (оценивает качество объекта по определенной шкале).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96717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Особенности </a:t>
            </a:r>
            <a:r>
              <a:rPr lang="ru-RU" b="1" dirty="0"/>
              <a:t>экспертизы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dirty="0" smtClean="0"/>
              <a:t>Отсутствие </a:t>
            </a:r>
            <a:r>
              <a:rPr lang="ru-RU" dirty="0"/>
              <a:t>прямого контакта экспертов </a:t>
            </a:r>
            <a:r>
              <a:rPr lang="ru-RU" dirty="0" smtClean="0"/>
              <a:t>(</a:t>
            </a:r>
            <a:r>
              <a:rPr lang="ru-RU" b="1" dirty="0" smtClean="0"/>
              <a:t>минимизация </a:t>
            </a:r>
            <a:r>
              <a:rPr lang="ru-RU" b="1" dirty="0" err="1"/>
              <a:t>интерсубъективных</a:t>
            </a:r>
            <a:r>
              <a:rPr lang="ru-RU" b="1" dirty="0"/>
              <a:t> </a:t>
            </a:r>
            <a:r>
              <a:rPr lang="ru-RU" b="1" dirty="0" smtClean="0"/>
              <a:t>влияний</a:t>
            </a:r>
            <a:r>
              <a:rPr lang="ru-RU" dirty="0" smtClean="0"/>
              <a:t>);</a:t>
            </a:r>
          </a:p>
          <a:p>
            <a:r>
              <a:rPr lang="ru-RU" dirty="0"/>
              <a:t>Анонимность участников </a:t>
            </a:r>
            <a:r>
              <a:rPr lang="ru-RU" dirty="0" smtClean="0"/>
              <a:t>(</a:t>
            </a:r>
            <a:r>
              <a:rPr lang="ru-RU" b="1" dirty="0" smtClean="0"/>
              <a:t>статусное равенство</a:t>
            </a:r>
            <a:r>
              <a:rPr lang="ru-RU" dirty="0" smtClean="0"/>
              <a:t>);</a:t>
            </a:r>
          </a:p>
          <a:p>
            <a:r>
              <a:rPr lang="ru-RU" dirty="0"/>
              <a:t>Оперирование </a:t>
            </a:r>
            <a:r>
              <a:rPr lang="ru-RU" b="1" dirty="0"/>
              <a:t>аргументацией</a:t>
            </a:r>
            <a:r>
              <a:rPr lang="ru-RU" dirty="0"/>
              <a:t>, а не только количественными </a:t>
            </a:r>
            <a:r>
              <a:rPr lang="ru-RU" dirty="0" smtClean="0"/>
              <a:t>оценками;</a:t>
            </a:r>
          </a:p>
          <a:p>
            <a:r>
              <a:rPr lang="ru-RU" b="1" i="1" dirty="0" smtClean="0"/>
              <a:t>Мониторинг </a:t>
            </a:r>
            <a:r>
              <a:rPr lang="ru-RU" dirty="0" smtClean="0"/>
              <a:t>(контроль всех этапов, организация, проведение, обработка).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5303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Классификация </a:t>
            </a:r>
            <a:r>
              <a:rPr lang="ru-RU" b="1" dirty="0"/>
              <a:t>типов </a:t>
            </a:r>
            <a:r>
              <a:rPr lang="ru-RU" b="1" dirty="0" smtClean="0"/>
              <a:t>экспертиз</a:t>
            </a:r>
            <a:br>
              <a:rPr lang="ru-RU" b="1" dirty="0" smtClean="0"/>
            </a:br>
            <a:r>
              <a:rPr lang="ru-RU" dirty="0" smtClean="0"/>
              <a:t> </a:t>
            </a:r>
            <a:r>
              <a:rPr lang="ru-RU" dirty="0"/>
              <a:t>( П.Б. Шошина)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32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4788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CCCCFF"/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dirty="0"/>
              <a:t>Причины нарушения достоверности результатов экспертизы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/>
              <a:t>Эффект «ореола» 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ru-RU" i="1" dirty="0" smtClean="0"/>
              <a:t>влияние </a:t>
            </a:r>
            <a:r>
              <a:rPr lang="ru-RU" i="1" dirty="0"/>
              <a:t>сложившихся представлений об объекте </a:t>
            </a:r>
            <a:r>
              <a:rPr lang="ru-RU" i="1" dirty="0" smtClean="0"/>
              <a:t>оценивания</a:t>
            </a:r>
            <a:r>
              <a:rPr lang="ru-RU" dirty="0" smtClean="0"/>
              <a:t>). </a:t>
            </a:r>
            <a:endParaRPr lang="ru-RU" dirty="0"/>
          </a:p>
          <a:p>
            <a:pPr lvl="0"/>
            <a:r>
              <a:rPr lang="ru-RU" b="1" dirty="0"/>
              <a:t>Эффект «фасада</a:t>
            </a:r>
            <a:r>
              <a:rPr lang="ru-RU" b="1" dirty="0" smtClean="0"/>
              <a:t>»  </a:t>
            </a:r>
            <a:r>
              <a:rPr lang="ru-RU" dirty="0" smtClean="0"/>
              <a:t>( </a:t>
            </a:r>
            <a:r>
              <a:rPr lang="ru-RU" i="1" dirty="0" smtClean="0"/>
              <a:t>впечатление </a:t>
            </a:r>
            <a:r>
              <a:rPr lang="ru-RU" i="1" dirty="0"/>
              <a:t>в момент оценивания </a:t>
            </a:r>
            <a:r>
              <a:rPr lang="ru-RU" i="1" dirty="0" smtClean="0"/>
              <a:t>внешний </a:t>
            </a:r>
            <a:r>
              <a:rPr lang="ru-RU" i="1" dirty="0"/>
              <a:t>вид, пол, манеры поведения и др</a:t>
            </a:r>
            <a:r>
              <a:rPr lang="ru-RU" dirty="0"/>
              <a:t>.). </a:t>
            </a:r>
          </a:p>
          <a:p>
            <a:pPr lvl="0"/>
            <a:r>
              <a:rPr lang="ru-RU" b="1" dirty="0"/>
              <a:t>Ситуация оценивания </a:t>
            </a:r>
            <a:r>
              <a:rPr lang="ru-RU" dirty="0"/>
              <a:t>(</a:t>
            </a:r>
            <a:r>
              <a:rPr lang="ru-RU" i="1" u="sng" dirty="0"/>
              <a:t>степень усталости эксперта</a:t>
            </a:r>
            <a:r>
              <a:rPr lang="ru-RU" i="1" dirty="0"/>
              <a:t>; </a:t>
            </a:r>
            <a:r>
              <a:rPr lang="ru-RU" i="1" dirty="0" smtClean="0"/>
              <a:t>условия </a:t>
            </a:r>
            <a:r>
              <a:rPr lang="ru-RU" i="1" dirty="0"/>
              <a:t>труда </a:t>
            </a:r>
            <a:r>
              <a:rPr lang="ru-RU" i="1" dirty="0" smtClean="0"/>
              <a:t> -освещенность</a:t>
            </a:r>
            <a:r>
              <a:rPr lang="ru-RU" i="1" dirty="0"/>
              <a:t>, температура помещения и т.д</a:t>
            </a:r>
            <a:r>
              <a:rPr lang="ru-RU" dirty="0"/>
              <a:t>.); </a:t>
            </a:r>
          </a:p>
          <a:p>
            <a:pPr lvl="0"/>
            <a:r>
              <a:rPr lang="ru-RU" b="1" u="sng" dirty="0"/>
              <a:t>Фактор чередования </a:t>
            </a:r>
            <a:r>
              <a:rPr lang="ru-RU" u="sng" dirty="0"/>
              <a:t>различных по качеству ответов или работ</a:t>
            </a:r>
            <a:r>
              <a:rPr lang="ru-RU" dirty="0"/>
              <a:t>;  </a:t>
            </a:r>
          </a:p>
          <a:p>
            <a:pPr lvl="0"/>
            <a:r>
              <a:rPr lang="ru-RU" b="1" u="sng" dirty="0"/>
              <a:t>Эффект контраста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smtClean="0"/>
              <a:t> </a:t>
            </a:r>
            <a:r>
              <a:rPr lang="ru-RU" dirty="0"/>
              <a:t>зависимость оценки от нескольких предшествующих оценок других объектов </a:t>
            </a:r>
            <a:r>
              <a:rPr lang="ru-RU" dirty="0" smtClean="0"/>
              <a:t>( </a:t>
            </a:r>
            <a:r>
              <a:rPr lang="ru-RU" i="1" dirty="0"/>
              <a:t>хороший ответ часто оценивается выше, </a:t>
            </a:r>
            <a:r>
              <a:rPr lang="ru-RU" i="1" dirty="0" smtClean="0"/>
              <a:t> </a:t>
            </a:r>
            <a:r>
              <a:rPr lang="ru-RU" i="1" dirty="0"/>
              <a:t>если ему </a:t>
            </a:r>
            <a:r>
              <a:rPr lang="ru-RU" i="1" dirty="0" smtClean="0"/>
              <a:t>предшествовали </a:t>
            </a:r>
            <a:r>
              <a:rPr lang="ru-RU" i="1" dirty="0"/>
              <a:t>плохие по качеству ответы, и наоборот</a:t>
            </a:r>
            <a:r>
              <a:rPr lang="ru-RU" dirty="0"/>
              <a:t>). </a:t>
            </a:r>
          </a:p>
          <a:p>
            <a:pPr lvl="0"/>
            <a:r>
              <a:rPr lang="ru-RU" b="1" u="sng" dirty="0"/>
              <a:t>Эффект фона</a:t>
            </a:r>
            <a:r>
              <a:rPr lang="ru-RU" b="1" dirty="0"/>
              <a:t> </a:t>
            </a:r>
            <a:r>
              <a:rPr lang="ru-RU" dirty="0" smtClean="0"/>
              <a:t>-  </a:t>
            </a:r>
            <a:r>
              <a:rPr lang="ru-RU" dirty="0"/>
              <a:t>влияние на оценку выявленного экспертом к тому времени общего уровня оцениваемых людей.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79225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9CC00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ЛАБОРАТОРНАЯ РАБОТА по теме </a:t>
            </a:r>
            <a:r>
              <a:rPr lang="ru-RU" sz="31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ru-RU" sz="31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br>
              <a:rPr lang="ru-RU" sz="31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«Метод экспертного оценивания»</a:t>
            </a:r>
            <a:r>
              <a:rPr lang="ru-RU" sz="31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1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>
            <a:normAutofit fontScale="55000" lnSpcReduction="20000"/>
          </a:bodyPr>
          <a:lstStyle/>
          <a:p>
            <a:pPr marL="0" indent="432000">
              <a:buNone/>
            </a:pPr>
            <a:r>
              <a:rPr lang="ru-RU" b="1" dirty="0"/>
              <a:t>ЦЕЛЬ:</a:t>
            </a:r>
            <a:r>
              <a:rPr lang="ru-RU" dirty="0"/>
              <a:t> развитие умений выполнения экспертной оценки </a:t>
            </a:r>
            <a:endParaRPr lang="ru-RU" dirty="0" smtClean="0"/>
          </a:p>
          <a:p>
            <a:pPr marL="0" indent="432000">
              <a:buNone/>
            </a:pPr>
            <a:r>
              <a:rPr lang="ru-RU" b="1" dirty="0" smtClean="0"/>
              <a:t>Методика</a:t>
            </a:r>
            <a:r>
              <a:rPr lang="ru-RU" dirty="0" smtClean="0"/>
              <a:t> </a:t>
            </a:r>
            <a:r>
              <a:rPr lang="ru-RU" dirty="0"/>
              <a:t>Ю. П. Платонова </a:t>
            </a:r>
            <a:r>
              <a:rPr lang="ru-RU" dirty="0" smtClean="0"/>
              <a:t>«Экспертная оценка психологических качеств  </a:t>
            </a:r>
            <a:r>
              <a:rPr lang="ru-RU" dirty="0"/>
              <a:t>руководителя и его стилей </a:t>
            </a:r>
            <a:r>
              <a:rPr lang="ru-RU" dirty="0" smtClean="0"/>
              <a:t>управления»</a:t>
            </a:r>
          </a:p>
          <a:p>
            <a:pPr marL="0" indent="432000">
              <a:buNone/>
            </a:pPr>
            <a:r>
              <a:rPr lang="ru-RU" b="1" dirty="0" smtClean="0"/>
              <a:t>Задача: </a:t>
            </a:r>
            <a:r>
              <a:rPr lang="ru-RU" dirty="0" smtClean="0"/>
              <a:t>выявить уровень качеств руководителя; определить «точки роста» (слабые стороны).  </a:t>
            </a:r>
            <a:endParaRPr lang="ru-RU" dirty="0"/>
          </a:p>
          <a:p>
            <a:pPr marL="0" indent="432000">
              <a:buNone/>
            </a:pPr>
            <a:r>
              <a:rPr lang="ru-RU" b="1" dirty="0"/>
              <a:t>Состав группы экспертов - </a:t>
            </a:r>
            <a:r>
              <a:rPr lang="ru-RU" u="sng" dirty="0" smtClean="0"/>
              <a:t>7-10 </a:t>
            </a:r>
            <a:r>
              <a:rPr lang="ru-RU" u="sng" dirty="0"/>
              <a:t>членов</a:t>
            </a:r>
            <a:r>
              <a:rPr lang="ru-RU" dirty="0"/>
              <a:t> трудового (учебного) коллектива </a:t>
            </a:r>
            <a:r>
              <a:rPr lang="ru-RU" u="sng" dirty="0"/>
              <a:t>одного статуса</a:t>
            </a:r>
            <a:r>
              <a:rPr lang="ru-RU" dirty="0"/>
              <a:t>.  </a:t>
            </a:r>
          </a:p>
          <a:p>
            <a:pPr marL="0" indent="432000">
              <a:buNone/>
            </a:pPr>
            <a:r>
              <a:rPr lang="ru-RU" b="1" dirty="0" smtClean="0"/>
              <a:t>Процедура: </a:t>
            </a:r>
            <a:r>
              <a:rPr lang="ru-RU" dirty="0" smtClean="0"/>
              <a:t>оценка на специальном бланке каждым экспертом  9 характеристик руководителя по 5-балльной шкале; в  </a:t>
            </a:r>
            <a:r>
              <a:rPr lang="ru-RU" dirty="0"/>
              <a:t>групповой </a:t>
            </a:r>
            <a:r>
              <a:rPr lang="ru-RU" b="1" dirty="0"/>
              <a:t>форме </a:t>
            </a:r>
            <a:r>
              <a:rPr lang="ru-RU" dirty="0"/>
              <a:t>(но без взаимодействия экспертов), либо индивидуально.</a:t>
            </a:r>
          </a:p>
          <a:p>
            <a:pPr marL="0" indent="432000">
              <a:buNone/>
            </a:pPr>
            <a:r>
              <a:rPr lang="ru-RU" b="1" dirty="0" smtClean="0"/>
              <a:t>Обработка: </a:t>
            </a:r>
            <a:r>
              <a:rPr lang="ru-RU" dirty="0" smtClean="0"/>
              <a:t>Параметры </a:t>
            </a:r>
            <a:r>
              <a:rPr lang="ru-RU" dirty="0"/>
              <a:t>для экспертной </a:t>
            </a:r>
            <a:r>
              <a:rPr lang="ru-RU" dirty="0" smtClean="0"/>
              <a:t>оценки-  </a:t>
            </a:r>
            <a:r>
              <a:rPr lang="ru-RU" b="1" dirty="0" smtClean="0"/>
              <a:t>9</a:t>
            </a:r>
            <a:r>
              <a:rPr lang="ru-RU" b="1" i="1" dirty="0" smtClean="0"/>
              <a:t> </a:t>
            </a:r>
            <a:r>
              <a:rPr lang="ru-RU" i="1" dirty="0"/>
              <a:t>базовых характеристик </a:t>
            </a:r>
            <a:r>
              <a:rPr lang="ru-RU" dirty="0" smtClean="0"/>
              <a:t>(</a:t>
            </a:r>
            <a:r>
              <a:rPr lang="ru-RU" i="1" dirty="0" smtClean="0"/>
              <a:t>напр.</a:t>
            </a:r>
            <a:r>
              <a:rPr lang="ru-RU" dirty="0" smtClean="0"/>
              <a:t> , </a:t>
            </a:r>
            <a:r>
              <a:rPr lang="ru-RU" i="1" dirty="0" smtClean="0"/>
              <a:t>«Осознанность» </a:t>
            </a:r>
            <a:r>
              <a:rPr lang="ru-RU" i="1" dirty="0"/>
              <a:t>- осознание целей организаторской </a:t>
            </a:r>
            <a:r>
              <a:rPr lang="ru-RU" i="1" dirty="0" smtClean="0"/>
              <a:t>деятельности</a:t>
            </a:r>
            <a:r>
              <a:rPr lang="ru-RU" dirty="0" smtClean="0"/>
              <a:t>). </a:t>
            </a:r>
            <a:endParaRPr lang="ru-RU" dirty="0"/>
          </a:p>
          <a:p>
            <a:pPr marL="0" indent="432000">
              <a:buNone/>
            </a:pPr>
            <a:r>
              <a:rPr lang="ru-RU" dirty="0"/>
              <a:t>Каждая </a:t>
            </a:r>
            <a:r>
              <a:rPr lang="ru-RU" dirty="0" smtClean="0"/>
              <a:t>характеристика  </a:t>
            </a:r>
            <a:r>
              <a:rPr lang="ru-RU" dirty="0"/>
              <a:t>включает </a:t>
            </a:r>
            <a:r>
              <a:rPr lang="ru-RU" b="1" i="1" dirty="0"/>
              <a:t>7 признаков</a:t>
            </a:r>
            <a:r>
              <a:rPr lang="ru-RU" dirty="0"/>
              <a:t> </a:t>
            </a:r>
            <a:r>
              <a:rPr lang="ru-RU" b="1" i="1" dirty="0"/>
              <a:t>проявления</a:t>
            </a:r>
            <a:r>
              <a:rPr lang="ru-RU" dirty="0"/>
              <a:t> </a:t>
            </a:r>
            <a:r>
              <a:rPr lang="ru-RU" dirty="0" smtClean="0"/>
              <a:t>и оценивается </a:t>
            </a:r>
            <a:r>
              <a:rPr lang="ru-RU" b="1" dirty="0" smtClean="0"/>
              <a:t>по 5-балльной шкале</a:t>
            </a:r>
            <a:r>
              <a:rPr lang="ru-RU" dirty="0" smtClean="0"/>
              <a:t>; Оценка </a:t>
            </a:r>
            <a:r>
              <a:rPr lang="ru-RU" b="1" dirty="0" smtClean="0"/>
              <a:t>каждой  характеристики </a:t>
            </a:r>
            <a:r>
              <a:rPr lang="ru-RU" dirty="0" smtClean="0"/>
              <a:t>(из 9) – </a:t>
            </a:r>
            <a:r>
              <a:rPr lang="ru-RU" b="1" dirty="0" smtClean="0"/>
              <a:t>средний балл  </a:t>
            </a:r>
            <a:r>
              <a:rPr lang="ru-RU" dirty="0" smtClean="0"/>
              <a:t>по </a:t>
            </a:r>
            <a:r>
              <a:rPr lang="ru-RU" b="1" dirty="0" smtClean="0"/>
              <a:t>7-ми признакам</a:t>
            </a:r>
            <a:r>
              <a:rPr lang="ru-RU" dirty="0" smtClean="0"/>
              <a:t>. </a:t>
            </a:r>
          </a:p>
          <a:p>
            <a:pPr marL="0" indent="432000">
              <a:buNone/>
            </a:pPr>
            <a:r>
              <a:rPr lang="ru-RU" b="1" dirty="0" smtClean="0"/>
              <a:t>Обобщение</a:t>
            </a:r>
            <a:r>
              <a:rPr lang="ru-RU" dirty="0" smtClean="0"/>
              <a:t> оценок экспертной группы в целом (по характеристикам и общий результат)</a:t>
            </a:r>
            <a:r>
              <a:rPr lang="ru-RU" i="1" dirty="0" smtClean="0"/>
              <a:t>.</a:t>
            </a:r>
          </a:p>
          <a:p>
            <a:pPr marL="0" indent="432000">
              <a:buNone/>
            </a:pPr>
            <a:r>
              <a:rPr lang="ru-RU" b="1" i="1" dirty="0" smtClean="0"/>
              <a:t>Сравнение со шкалой </a:t>
            </a:r>
            <a:r>
              <a:rPr lang="ru-RU" i="1" dirty="0" smtClean="0"/>
              <a:t>(уровень), выявление </a:t>
            </a:r>
            <a:r>
              <a:rPr lang="ru-RU" b="1" i="1" dirty="0" smtClean="0"/>
              <a:t>слабых сторон </a:t>
            </a:r>
            <a:r>
              <a:rPr lang="ru-RU" i="1" dirty="0" smtClean="0"/>
              <a:t>руководства.</a:t>
            </a:r>
          </a:p>
          <a:p>
            <a:pPr marL="0" indent="43200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05697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Пример</a:t>
            </a:r>
            <a:r>
              <a:rPr lang="ru-RU" dirty="0" smtClean="0"/>
              <a:t> </a:t>
            </a:r>
            <a:r>
              <a:rPr lang="ru-RU" dirty="0"/>
              <a:t>БЛАНК ЭКСПЕРТА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516237"/>
              </p:ext>
            </p:extLst>
          </p:nvPr>
        </p:nvGraphicFramePr>
        <p:xfrm>
          <a:off x="457200" y="1484786"/>
          <a:ext cx="8229600" cy="4140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17802"/>
                <a:gridCol w="1311798"/>
              </a:tblGrid>
              <a:tr h="5732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Содержание признаков характеристик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Оценка в баллах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(от 1 до 5)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1.«Определенность»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2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1.1. Проявляет интерес к деятельности руководителя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1.2 Самостоятельно включается в организаторскую работу  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1.3. Проявляет интерес к планированию деятельности коллектива (группы)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1.4. Проявляет интерес к организационной стороне деятельности руководителя  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1.5. Проявляет интерес к регулированию взаимоотношений в коллективе (группе)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1.6. Проявляет интерес к стимулированию деятельности членов коллектива (группы)  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1.7. Проявляет интерес к контролю над деятельностью членов коллектива (группы)  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>
                  <a:txBody>
                    <a:bodyPr/>
                    <a:lstStyle/>
                    <a:p>
                      <a:pPr indent="431800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Средний балл  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71525" algn="l"/>
                          <a:tab pos="4524375" algn="l"/>
                        </a:tabLst>
                        <a:defRPr/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2,4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 gridSpan="2">
                  <a:txBody>
                    <a:bodyPr/>
                    <a:lstStyle/>
                    <a:p>
                      <a:pPr indent="4318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2. «Осознанность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</a:rPr>
                        <a:t>»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4267">
                <a:tc>
                  <a:txBody>
                    <a:bodyPr/>
                    <a:lstStyle/>
                    <a:p>
                      <a:pPr indent="431800"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2.1 – 2.7                                                                                                                                           Средний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балл  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8549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100" i="1" dirty="0" smtClean="0"/>
              <a:t>Пример  </a:t>
            </a:r>
            <a:r>
              <a:rPr lang="ru-RU" sz="3100" i="1" dirty="0"/>
              <a:t>оформления данных </a:t>
            </a:r>
            <a:r>
              <a:rPr lang="ru-RU" sz="3100" i="1" dirty="0" smtClean="0"/>
              <a:t>экспертизы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2800" b="1" dirty="0" smtClean="0"/>
              <a:t>Таблица </a:t>
            </a:r>
            <a:r>
              <a:rPr lang="ru-RU" sz="2800" b="1" dirty="0"/>
              <a:t>1. </a:t>
            </a:r>
            <a:r>
              <a:rPr lang="ru-RU" sz="2800" b="1" dirty="0" smtClean="0"/>
              <a:t>«Сводная </a:t>
            </a:r>
            <a:r>
              <a:rPr lang="ru-RU" sz="2800" b="1" dirty="0"/>
              <a:t>таблица бланков экспертов»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142609"/>
              </p:ext>
            </p:extLst>
          </p:nvPr>
        </p:nvGraphicFramePr>
        <p:xfrm>
          <a:off x="467544" y="1412775"/>
          <a:ext cx="8208912" cy="50198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7081"/>
                <a:gridCol w="3124149"/>
                <a:gridCol w="481288"/>
                <a:gridCol w="598654"/>
                <a:gridCol w="598654"/>
                <a:gridCol w="598654"/>
                <a:gridCol w="598654"/>
                <a:gridCol w="481288"/>
                <a:gridCol w="481288"/>
                <a:gridCol w="449202"/>
              </a:tblGrid>
              <a:tr h="41909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призн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Содержание признака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Оценка экспертов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(8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чел) в баллах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(от 1-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min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 до 5 -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 баллов)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32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217"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1. Определенность - раскрывает структуру интересов к личным аспектам деятельности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90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1.1.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Проявляет интерес к деятельности руководителя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90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1.2.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Самостоятельно включается в организаторскую работу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1.3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Проявляет интерес к планированию деятельности коллектива (группы)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1.4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Проявляет интерес к организационной стороне деятельности руководителя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02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1.5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Проявляет интерес к регулированию взаимоотношений в коллективе (группе)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1.6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Проявляет интерес к стимулированию деятельности членов коллектива (группы)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01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1.7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Проявляет интерес к контролю над деятельностью членов коллектива (группы)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21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Средний балл по характеристике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2,4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4,6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4,4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3217"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2. Осознанность - осознание целей организаторской деятельности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02" marR="564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83753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</a:t>
            </a:r>
            <a:r>
              <a:rPr lang="ru-RU" sz="3600" b="1" dirty="0" smtClean="0"/>
              <a:t>бобщающая таблица результатов экспертизы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1855"/>
              </p:ext>
            </p:extLst>
          </p:nvPr>
        </p:nvGraphicFramePr>
        <p:xfrm>
          <a:off x="971598" y="1772816"/>
          <a:ext cx="7704861" cy="2304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5219"/>
                <a:gridCol w="515988"/>
                <a:gridCol w="515988"/>
                <a:gridCol w="515988"/>
                <a:gridCol w="515988"/>
                <a:gridCol w="515988"/>
                <a:gridCol w="515988"/>
                <a:gridCol w="515988"/>
                <a:gridCol w="515988"/>
                <a:gridCol w="456202"/>
                <a:gridCol w="1025536"/>
              </a:tblGrid>
              <a:tr h="59548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Эксперт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 п/п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Оценка характеристики (каждая включает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среднее значение 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7 признаков)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Всего 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7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2.4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4.1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3.8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34.3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37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77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4,4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44,4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Сумма группы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11.8</a:t>
                      </a:r>
                      <a:endParaRPr lang="ru-RU" sz="12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13.1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12.8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115.7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9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Средний балл группы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8C29C9"/>
                          </a:solidFill>
                        </a:rPr>
                        <a:t>3.9</a:t>
                      </a:r>
                      <a:endParaRPr lang="ru-RU" sz="1400" b="1" dirty="0">
                        <a:solidFill>
                          <a:srgbClr val="8C29C9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8C29C9"/>
                          </a:solidFill>
                        </a:rPr>
                        <a:t>4</a:t>
                      </a:r>
                      <a:endParaRPr lang="ru-RU" sz="1400" b="1" dirty="0">
                        <a:solidFill>
                          <a:srgbClr val="8C29C9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4.3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4.7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8C29C9"/>
                          </a:solidFill>
                        </a:rPr>
                        <a:t>4</a:t>
                      </a:r>
                      <a:endParaRPr lang="ru-RU" sz="1400" b="1" dirty="0">
                        <a:solidFill>
                          <a:srgbClr val="8C29C9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4.4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4.3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4.7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4.3</a:t>
                      </a:r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38.6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4149080"/>
            <a:ext cx="7848872" cy="1477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/>
              <a:t>Интерпретация.</a:t>
            </a:r>
            <a:r>
              <a:rPr lang="ru-RU" dirty="0"/>
              <a:t> </a:t>
            </a:r>
            <a:r>
              <a:rPr lang="ru-RU" dirty="0" smtClean="0"/>
              <a:t>менее </a:t>
            </a:r>
            <a:r>
              <a:rPr lang="ru-RU" b="1" dirty="0"/>
              <a:t>21 балла</a:t>
            </a:r>
            <a:r>
              <a:rPr lang="ru-RU" dirty="0"/>
              <a:t> -  практическая непригодность к выполнению функций руководителя; </a:t>
            </a:r>
            <a:r>
              <a:rPr lang="ru-RU" b="1" dirty="0"/>
              <a:t>21-27</a:t>
            </a:r>
            <a:r>
              <a:rPr lang="ru-RU" dirty="0"/>
              <a:t> - низкий уровень,  от </a:t>
            </a:r>
            <a:r>
              <a:rPr lang="ru-RU" b="1" dirty="0"/>
              <a:t>28 до 35</a:t>
            </a:r>
            <a:r>
              <a:rPr lang="ru-RU" dirty="0"/>
              <a:t> - средний уровень, </a:t>
            </a:r>
            <a:r>
              <a:rPr lang="ru-RU" b="1" dirty="0" smtClean="0"/>
              <a:t>36</a:t>
            </a:r>
            <a:r>
              <a:rPr lang="ru-RU" dirty="0" smtClean="0"/>
              <a:t> -</a:t>
            </a:r>
            <a:r>
              <a:rPr lang="ru-RU" b="1" dirty="0" smtClean="0"/>
              <a:t>45</a:t>
            </a:r>
            <a:r>
              <a:rPr lang="ru-RU" dirty="0" smtClean="0"/>
              <a:t> </a:t>
            </a:r>
            <a:r>
              <a:rPr lang="ru-RU" b="1" dirty="0" smtClean="0"/>
              <a:t>баллов</a:t>
            </a:r>
            <a:r>
              <a:rPr lang="ru-RU" dirty="0" smtClean="0"/>
              <a:t>  - высокий </a:t>
            </a:r>
            <a:r>
              <a:rPr lang="ru-RU" dirty="0"/>
              <a:t>уровень.  </a:t>
            </a:r>
          </a:p>
          <a:p>
            <a:r>
              <a:rPr lang="ru-RU" dirty="0"/>
              <a:t>Полученное значение </a:t>
            </a:r>
            <a:r>
              <a:rPr lang="ru-RU" b="1" dirty="0" smtClean="0">
                <a:solidFill>
                  <a:srgbClr val="FF0000"/>
                </a:solidFill>
              </a:rPr>
              <a:t>38,4</a:t>
            </a:r>
            <a:r>
              <a:rPr lang="ru-RU" dirty="0" smtClean="0"/>
              <a:t> </a:t>
            </a:r>
            <a:r>
              <a:rPr lang="ru-RU" dirty="0"/>
              <a:t>соответствует интервалу оценочной шкалы более </a:t>
            </a:r>
            <a:r>
              <a:rPr lang="ru-RU" b="1" dirty="0"/>
              <a:t>36</a:t>
            </a:r>
            <a:r>
              <a:rPr lang="ru-RU" dirty="0"/>
              <a:t> -</a:t>
            </a:r>
            <a:r>
              <a:rPr lang="ru-RU" b="1" dirty="0"/>
              <a:t>высокий </a:t>
            </a:r>
            <a:r>
              <a:rPr lang="ru-RU" b="1" i="1" dirty="0" smtClean="0"/>
              <a:t>уровень </a:t>
            </a:r>
            <a:r>
              <a:rPr lang="ru-RU" b="1" i="1" dirty="0"/>
              <a:t>руководителя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85425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200" b="1" dirty="0" smtClean="0"/>
              <a:t>*</a:t>
            </a:r>
            <a:r>
              <a:rPr lang="ru-RU" sz="2000" b="1" dirty="0" smtClean="0"/>
              <a:t>примечание </a:t>
            </a:r>
            <a:r>
              <a:rPr lang="ru-RU" sz="2000" dirty="0" smtClean="0"/>
              <a:t>Если </a:t>
            </a:r>
            <a:r>
              <a:rPr lang="ru-RU" sz="2000" dirty="0"/>
              <a:t>при обработке результатов выяснится, что </a:t>
            </a:r>
            <a:r>
              <a:rPr lang="ru-RU" sz="2000" u="sng" dirty="0"/>
              <a:t>максимальная и минимальная экспертные оценки резко отличаются от остальных</a:t>
            </a:r>
            <a:r>
              <a:rPr lang="ru-RU" sz="2000" dirty="0"/>
              <a:t>, то целесообразно исключить их из общего рассмотрения.</a:t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b="1" dirty="0"/>
              <a:t>Выводы </a:t>
            </a:r>
            <a:endParaRPr lang="ru-RU" b="1" dirty="0" smtClean="0"/>
          </a:p>
          <a:p>
            <a:pPr lvl="0"/>
            <a:r>
              <a:rPr lang="ru-RU" dirty="0" smtClean="0"/>
              <a:t>уровень </a:t>
            </a:r>
            <a:r>
              <a:rPr lang="ru-RU" dirty="0"/>
              <a:t>выполнения функций руководителя</a:t>
            </a:r>
          </a:p>
          <a:p>
            <a:pPr lvl="0"/>
            <a:r>
              <a:rPr lang="ru-RU" dirty="0" smtClean="0"/>
              <a:t> </a:t>
            </a:r>
            <a:r>
              <a:rPr lang="ru-RU" dirty="0"/>
              <a:t>«слабые</a:t>
            </a:r>
            <a:r>
              <a:rPr lang="ru-RU" dirty="0" smtClean="0"/>
              <a:t>» (точки роста) </a:t>
            </a:r>
            <a:r>
              <a:rPr lang="ru-RU" dirty="0"/>
              <a:t>и «сильные» места руководства</a:t>
            </a:r>
          </a:p>
          <a:p>
            <a:pPr lvl="0"/>
            <a:r>
              <a:rPr lang="ru-RU" dirty="0"/>
              <a:t>отметить, если есть случай резкого расхождения оценки </a:t>
            </a:r>
            <a:r>
              <a:rPr lang="ru-RU" dirty="0" smtClean="0"/>
              <a:t>экспертов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67929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8C29C9"/>
                </a:solidFill>
              </a:rPr>
              <a:t>тема 5. </a:t>
            </a:r>
            <a:r>
              <a:rPr lang="ru-RU" b="1" i="1" dirty="0" smtClean="0">
                <a:solidFill>
                  <a:srgbClr val="7030A0"/>
                </a:solidFill>
              </a:rPr>
              <a:t>КОНТЕНТ-АНАЛИЗ</a:t>
            </a:r>
            <a:r>
              <a:rPr lang="ru-RU" b="1" i="1" dirty="0">
                <a:solidFill>
                  <a:srgbClr val="7030A0"/>
                </a:solidFill>
              </a:rPr>
              <a:t/>
            </a:r>
            <a:br>
              <a:rPr lang="ru-RU" b="1" i="1" dirty="0">
                <a:solidFill>
                  <a:srgbClr val="7030A0"/>
                </a:solidFill>
              </a:rPr>
            </a:br>
            <a:endParaRPr lang="ru-RU" b="1" i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CCCCFF"/>
          </a:soli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Контент-анализ (анализ содержания) </a:t>
            </a:r>
            <a:r>
              <a:rPr lang="ru-RU" dirty="0" smtClean="0"/>
              <a:t> </a:t>
            </a:r>
            <a:r>
              <a:rPr lang="ru-RU" dirty="0"/>
              <a:t>– метод выявления и оценки характеристик информации, содержащихся в текстах и речевых сообщениях (</a:t>
            </a:r>
            <a:r>
              <a:rPr lang="ru-RU" i="1" dirty="0"/>
              <a:t>контент – англ. содержание</a:t>
            </a:r>
            <a:r>
              <a:rPr lang="ru-RU" dirty="0"/>
              <a:t>). </a:t>
            </a:r>
          </a:p>
          <a:p>
            <a:pPr marL="0" indent="0">
              <a:buNone/>
            </a:pPr>
            <a:r>
              <a:rPr lang="ru-RU" b="1" i="1" dirty="0"/>
              <a:t>Сущность</a:t>
            </a:r>
            <a:r>
              <a:rPr lang="ru-RU" dirty="0"/>
              <a:t> - </a:t>
            </a:r>
            <a:r>
              <a:rPr lang="ru-RU" dirty="0" smtClean="0"/>
              <a:t>перевод </a:t>
            </a:r>
            <a:r>
              <a:rPr lang="ru-RU" b="1" dirty="0"/>
              <a:t>качества</a:t>
            </a:r>
            <a:r>
              <a:rPr lang="ru-RU" dirty="0"/>
              <a:t> (содержание) в </a:t>
            </a:r>
            <a:r>
              <a:rPr lang="ru-RU" b="1" dirty="0"/>
              <a:t>количественные </a:t>
            </a:r>
            <a:r>
              <a:rPr lang="ru-RU" dirty="0"/>
              <a:t>показатели </a:t>
            </a:r>
            <a:r>
              <a:rPr lang="ru-RU" dirty="0" smtClean="0"/>
              <a:t>(возможность </a:t>
            </a:r>
            <a:r>
              <a:rPr lang="ru-RU" dirty="0"/>
              <a:t>статистической </a:t>
            </a:r>
            <a:r>
              <a:rPr lang="ru-RU" dirty="0" smtClean="0"/>
              <a:t>обработки).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Алгоритм:</a:t>
            </a:r>
            <a:endParaRPr lang="ru-RU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ru-RU" dirty="0" smtClean="0"/>
              <a:t> </a:t>
            </a:r>
            <a:r>
              <a:rPr lang="ru-RU" dirty="0"/>
              <a:t>выделение системы опорных понятий (категорий анализа);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ru-RU" dirty="0" smtClean="0"/>
              <a:t> поиск </a:t>
            </a:r>
            <a:r>
              <a:rPr lang="ru-RU" dirty="0"/>
              <a:t>их индикаторов (слов, словосочетаний, суждений </a:t>
            </a:r>
            <a:r>
              <a:rPr lang="ru-RU" dirty="0" smtClean="0"/>
              <a:t> </a:t>
            </a:r>
            <a:r>
              <a:rPr lang="ru-RU" dirty="0"/>
              <a:t>- единиц анализа);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ru-RU" dirty="0" smtClean="0"/>
              <a:t>выделение </a:t>
            </a:r>
            <a:r>
              <a:rPr lang="ru-RU" dirty="0"/>
              <a:t>единиц счета (частота упоминания данной </a:t>
            </a:r>
            <a:r>
              <a:rPr lang="ru-RU" dirty="0" smtClean="0"/>
              <a:t>единицы, объем текста </a:t>
            </a:r>
            <a:r>
              <a:rPr lang="ru-RU" dirty="0"/>
              <a:t>и др.)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ru-RU" dirty="0" smtClean="0"/>
              <a:t>статистическая обработка </a:t>
            </a:r>
            <a:r>
              <a:rPr lang="ru-RU" dirty="0"/>
              <a:t>данных. </a:t>
            </a:r>
          </a:p>
          <a:p>
            <a:pPr marL="400050" lvl="1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57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ru-RU" b="1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 </a:t>
            </a:r>
            <a:endParaRPr lang="ru-RU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99"/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ru-RU" b="1" dirty="0" smtClean="0"/>
              <a:t>Учебно-методическое </a:t>
            </a:r>
            <a:r>
              <a:rPr lang="ru-RU" b="1" dirty="0"/>
              <a:t>пособие. ОБЩИЙ ПСИХОЛОГИЧЕСКИЙ ПРАКТИКУМ РАЗДЕЛ I. ЭМПИРИЧЕСКИЕ МЕТОДЫ ИССЛЕДОВАНИЯ В </a:t>
            </a:r>
            <a:r>
              <a:rPr lang="ru-RU" b="1" dirty="0" smtClean="0"/>
              <a:t>ПСИХОЛОГИИ Автор-составитель </a:t>
            </a:r>
            <a:r>
              <a:rPr lang="ru-RU" b="1" dirty="0"/>
              <a:t>К.И. </a:t>
            </a:r>
            <a:r>
              <a:rPr lang="ru-RU" b="1" dirty="0" smtClean="0"/>
              <a:t>Ананьева</a:t>
            </a:r>
          </a:p>
          <a:p>
            <a:pPr marL="514350" indent="-514350">
              <a:buAutoNum type="arabicParenR"/>
            </a:pPr>
            <a:r>
              <a:rPr lang="ru-RU" b="1" dirty="0" err="1" smtClean="0"/>
              <a:t>Вебинар</a:t>
            </a:r>
            <a:r>
              <a:rPr lang="ru-RU" b="1" dirty="0" smtClean="0"/>
              <a:t> и презентация (</a:t>
            </a:r>
            <a:r>
              <a:rPr lang="ru-RU" b="1" dirty="0" err="1" smtClean="0"/>
              <a:t>Н.Н.Шенцева</a:t>
            </a:r>
            <a:r>
              <a:rPr lang="ru-RU" b="1" dirty="0" smtClean="0"/>
              <a:t>)</a:t>
            </a:r>
          </a:p>
          <a:p>
            <a:pPr marL="514350" indent="-514350">
              <a:buAutoNum type="arabicParenR"/>
            </a:pPr>
            <a:r>
              <a:rPr lang="ru-RU" b="1" dirty="0" smtClean="0"/>
              <a:t>Дополнительные материалы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28683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CCCCFF"/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Достоинства  и ограничения метода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Перевод  качества в количество (язык математики)</a:t>
            </a:r>
            <a:endParaRPr lang="ru-RU" dirty="0"/>
          </a:p>
          <a:p>
            <a:r>
              <a:rPr lang="ru-RU" dirty="0" smtClean="0"/>
              <a:t>точная регистрация </a:t>
            </a:r>
            <a:r>
              <a:rPr lang="ru-RU" dirty="0"/>
              <a:t>внешне неразличимых </a:t>
            </a:r>
            <a:r>
              <a:rPr lang="ru-RU" dirty="0" smtClean="0"/>
              <a:t>показателей; </a:t>
            </a:r>
            <a:endParaRPr lang="ru-RU" dirty="0"/>
          </a:p>
          <a:p>
            <a:r>
              <a:rPr lang="ru-RU" dirty="0" smtClean="0"/>
              <a:t>выявление </a:t>
            </a:r>
            <a:r>
              <a:rPr lang="ru-RU" dirty="0"/>
              <a:t>скрытых тенденций и закономерностей; </a:t>
            </a:r>
          </a:p>
          <a:p>
            <a:r>
              <a:rPr lang="ru-RU" dirty="0" smtClean="0"/>
              <a:t>отсроченный </a:t>
            </a:r>
            <a:r>
              <a:rPr lang="ru-RU" dirty="0"/>
              <a:t>по времени </a:t>
            </a:r>
            <a:r>
              <a:rPr lang="ru-RU" dirty="0" smtClean="0"/>
              <a:t>анализ </a:t>
            </a:r>
            <a:r>
              <a:rPr lang="ru-RU" dirty="0"/>
              <a:t>событий и ситуаций; </a:t>
            </a:r>
          </a:p>
          <a:p>
            <a:r>
              <a:rPr lang="ru-RU" dirty="0" smtClean="0"/>
              <a:t>относительная </a:t>
            </a:r>
            <a:r>
              <a:rPr lang="ru-RU" dirty="0"/>
              <a:t>объективность процедур и надежность результатов; </a:t>
            </a:r>
          </a:p>
          <a:p>
            <a:r>
              <a:rPr lang="ru-RU" dirty="0" smtClean="0"/>
              <a:t>отсутствие эффекта </a:t>
            </a:r>
            <a:r>
              <a:rPr lang="ru-RU" dirty="0"/>
              <a:t>воздействия исследователя на поведение испытуемых.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не </a:t>
            </a:r>
            <a:r>
              <a:rPr lang="ru-RU" dirty="0"/>
              <a:t>всякий материал поддается </a:t>
            </a:r>
            <a:r>
              <a:rPr lang="ru-RU" dirty="0" smtClean="0"/>
              <a:t> </a:t>
            </a:r>
            <a:r>
              <a:rPr lang="ru-RU" dirty="0"/>
              <a:t>формализации (</a:t>
            </a:r>
            <a:r>
              <a:rPr lang="ru-RU" i="1" dirty="0"/>
              <a:t>Например,</a:t>
            </a:r>
            <a:r>
              <a:rPr lang="ru-RU" dirty="0"/>
              <a:t> описание поведения лирического героя поэтического произведения);</a:t>
            </a:r>
          </a:p>
          <a:p>
            <a:pPr lvl="0"/>
            <a:r>
              <a:rPr lang="ru-RU" dirty="0"/>
              <a:t>принятие исследователем вымысла за </a:t>
            </a:r>
            <a:r>
              <a:rPr lang="ru-RU" dirty="0" smtClean="0"/>
              <a:t>документальность; </a:t>
            </a:r>
            <a:endParaRPr lang="ru-RU" dirty="0"/>
          </a:p>
          <a:p>
            <a:pPr lvl="0"/>
            <a:r>
              <a:rPr lang="ru-RU" dirty="0"/>
              <a:t>искажения информации вследствие не адекватно выделенных категорий анализа </a:t>
            </a:r>
            <a:r>
              <a:rPr lang="ru-RU" dirty="0" smtClean="0"/>
              <a:t> </a:t>
            </a:r>
            <a:endParaRPr lang="ru-RU" dirty="0"/>
          </a:p>
          <a:p>
            <a:pPr lvl="0"/>
            <a:r>
              <a:rPr lang="ru-RU" dirty="0"/>
              <a:t>неспособность исследователя учесть все имеющиеся варианты  словесного выражения выделенных категорий анализа.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4667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Основные этапы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контент-анализа</a:t>
            </a:r>
            <a:endParaRPr lang="ru-RU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9495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80117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</a:t>
            </a:r>
            <a:r>
              <a:rPr lang="ru-RU" b="1" dirty="0" smtClean="0"/>
              <a:t>хема контент-анализа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i="1" dirty="0"/>
              <a:t>Классификатор </a:t>
            </a:r>
            <a:r>
              <a:rPr lang="ru-RU" dirty="0"/>
              <a:t>- перечень </a:t>
            </a:r>
            <a:r>
              <a:rPr lang="ru-RU" b="1" i="1" dirty="0"/>
              <a:t>категорий</a:t>
            </a:r>
            <a:r>
              <a:rPr lang="ru-RU" b="1" dirty="0"/>
              <a:t> анализа </a:t>
            </a:r>
            <a:r>
              <a:rPr lang="ru-RU" dirty="0"/>
              <a:t>и соответствующих им </a:t>
            </a:r>
            <a:r>
              <a:rPr lang="ru-RU" b="1" i="1" dirty="0"/>
              <a:t>индикаторов</a:t>
            </a:r>
            <a:r>
              <a:rPr lang="ru-RU" dirty="0"/>
              <a:t>  </a:t>
            </a:r>
            <a:endParaRPr lang="ru-RU" dirty="0" smtClean="0"/>
          </a:p>
          <a:p>
            <a:r>
              <a:rPr lang="ru-RU" b="1" i="1" dirty="0"/>
              <a:t>Категории анализа</a:t>
            </a:r>
            <a:r>
              <a:rPr lang="ru-RU" b="1" dirty="0"/>
              <a:t> </a:t>
            </a:r>
            <a:r>
              <a:rPr lang="ru-RU" dirty="0"/>
              <a:t>- </a:t>
            </a:r>
            <a:r>
              <a:rPr lang="ru-RU" dirty="0" smtClean="0"/>
              <a:t>ключевые </a:t>
            </a:r>
            <a:r>
              <a:rPr lang="ru-RU" dirty="0"/>
              <a:t>элементы, смысловые единицы, выраженность которых будет </a:t>
            </a:r>
            <a:r>
              <a:rPr lang="ru-RU" dirty="0" smtClean="0"/>
              <a:t>регистрироваться</a:t>
            </a:r>
          </a:p>
          <a:p>
            <a:r>
              <a:rPr lang="ru-RU" b="1" i="1" dirty="0"/>
              <a:t>Индикаторы</a:t>
            </a:r>
            <a:r>
              <a:rPr lang="ru-RU" dirty="0"/>
              <a:t> (единицы анализа</a:t>
            </a:r>
            <a:r>
              <a:rPr lang="ru-RU" i="1" dirty="0"/>
              <a:t>) - </a:t>
            </a:r>
            <a:r>
              <a:rPr lang="ru-RU" dirty="0"/>
              <a:t> признаки выраженности смысловых </a:t>
            </a:r>
            <a:r>
              <a:rPr lang="ru-RU" dirty="0" smtClean="0"/>
              <a:t>единиц (</a:t>
            </a:r>
            <a:r>
              <a:rPr lang="ru-RU" dirty="0" err="1" smtClean="0"/>
              <a:t>м.б</a:t>
            </a:r>
            <a:r>
              <a:rPr lang="ru-RU" dirty="0" smtClean="0"/>
              <a:t>. + 0 -)</a:t>
            </a:r>
          </a:p>
          <a:p>
            <a:r>
              <a:rPr lang="ru-RU" b="1" i="1" dirty="0"/>
              <a:t>Единицы счета</a:t>
            </a:r>
            <a:r>
              <a:rPr lang="ru-RU" dirty="0"/>
              <a:t> -  частота проявлений в тексте категории или ее признака, либо  </a:t>
            </a:r>
            <a:r>
              <a:rPr lang="ru-RU" dirty="0" smtClean="0"/>
              <a:t>объём (</a:t>
            </a:r>
            <a:r>
              <a:rPr lang="ru-RU" i="1" dirty="0" smtClean="0"/>
              <a:t>площадь текста</a:t>
            </a:r>
            <a:r>
              <a:rPr lang="ru-RU" dirty="0" smtClean="0"/>
              <a:t>)</a:t>
            </a:r>
          </a:p>
          <a:p>
            <a:r>
              <a:rPr lang="ru-RU" b="1" i="1" dirty="0"/>
              <a:t>Кодировочная матрица</a:t>
            </a:r>
            <a:r>
              <a:rPr lang="ru-RU" i="1" dirty="0"/>
              <a:t> </a:t>
            </a:r>
            <a:r>
              <a:rPr lang="ru-RU" dirty="0"/>
              <a:t>- таблица для регистрации первичных результатов исследования.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9788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>
            <a:noAutofit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ЛАБОРАТОРНАЯ РАБОТА</a:t>
            </a:r>
            <a:br>
              <a:rPr lang="ru-RU" sz="3200" b="1" dirty="0" smtClean="0"/>
            </a:br>
            <a:r>
              <a:rPr lang="ru-RU" sz="3200" b="1" dirty="0" smtClean="0"/>
              <a:t>по теме </a:t>
            </a:r>
            <a:r>
              <a:rPr lang="ru-RU" sz="3200" b="1" dirty="0"/>
              <a:t>№5 </a:t>
            </a:r>
            <a:r>
              <a:rPr lang="ru-RU" sz="3200" b="1" dirty="0" smtClean="0"/>
              <a:t>«Метод контент-анализа»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/>
              <a:t>ЦЕЛЬ:</a:t>
            </a:r>
            <a:r>
              <a:rPr lang="ru-RU" dirty="0"/>
              <a:t> формирование умений выполнения контент-анализа </a:t>
            </a:r>
            <a:endParaRPr lang="ru-RU" dirty="0" smtClean="0"/>
          </a:p>
          <a:p>
            <a:pPr marL="0" indent="0">
              <a:buNone/>
            </a:pPr>
            <a:r>
              <a:rPr lang="ru-RU" b="1" i="1" dirty="0" smtClean="0"/>
              <a:t>Методика</a:t>
            </a:r>
            <a:r>
              <a:rPr lang="ru-RU" dirty="0"/>
              <a:t> Б. </a:t>
            </a:r>
            <a:r>
              <a:rPr lang="ru-RU" dirty="0" err="1"/>
              <a:t>Форера</a:t>
            </a:r>
            <a:r>
              <a:rPr lang="ru-RU" dirty="0"/>
              <a:t> </a:t>
            </a:r>
            <a:r>
              <a:rPr lang="ru-RU" dirty="0" smtClean="0"/>
              <a:t>«Незаконченные  предложения»</a:t>
            </a:r>
            <a:r>
              <a:rPr lang="ru-RU" i="1" dirty="0" smtClean="0"/>
              <a:t>, детский вариант</a:t>
            </a:r>
            <a:r>
              <a:rPr lang="ru-RU" dirty="0" smtClean="0"/>
              <a:t> </a:t>
            </a:r>
            <a:r>
              <a:rPr lang="ru-RU" dirty="0"/>
              <a:t>(100 предложений, 15 категорий</a:t>
            </a:r>
            <a:r>
              <a:rPr lang="ru-RU" dirty="0" smtClean="0"/>
              <a:t>) или </a:t>
            </a:r>
            <a:r>
              <a:rPr lang="ru-RU" dirty="0" err="1" smtClean="0"/>
              <a:t>Л.Сакса</a:t>
            </a:r>
            <a:r>
              <a:rPr lang="ru-RU" dirty="0" smtClean="0"/>
              <a:t> и </a:t>
            </a:r>
            <a:r>
              <a:rPr lang="ru-RU" dirty="0" err="1" smtClean="0"/>
              <a:t>В.Леви</a:t>
            </a:r>
            <a:r>
              <a:rPr lang="ru-RU" dirty="0" smtClean="0"/>
              <a:t> (60 </a:t>
            </a:r>
            <a:r>
              <a:rPr lang="ru-RU" dirty="0"/>
              <a:t>предложений</a:t>
            </a:r>
            <a:r>
              <a:rPr lang="ru-RU" dirty="0" smtClean="0"/>
              <a:t>,</a:t>
            </a:r>
            <a:r>
              <a:rPr lang="ru-RU" dirty="0"/>
              <a:t> 15 категорий) </a:t>
            </a:r>
          </a:p>
          <a:p>
            <a:pPr marL="0" indent="0">
              <a:buNone/>
            </a:pPr>
            <a:r>
              <a:rPr lang="ru-RU" b="1" dirty="0" smtClean="0"/>
              <a:t>Процедура в два этапа: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Обследовать </a:t>
            </a:r>
            <a:r>
              <a:rPr lang="ru-RU" dirty="0"/>
              <a:t>испытуемого с помощью </a:t>
            </a:r>
            <a:r>
              <a:rPr lang="ru-RU" dirty="0" smtClean="0"/>
              <a:t>методики  (материал для анализа - бланк с ответами)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Провести  контент-анализ (качество – в количество). 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9017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r"/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Таблица </a:t>
            </a:r>
            <a:r>
              <a:rPr lang="ru-RU" sz="3100" b="1" dirty="0"/>
              <a:t>1. </a:t>
            </a: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>Оценка по категориям  отношений  предложений 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972143"/>
              </p:ext>
            </p:extLst>
          </p:nvPr>
        </p:nvGraphicFramePr>
        <p:xfrm>
          <a:off x="971602" y="1566709"/>
          <a:ext cx="7488830" cy="50050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3574"/>
                <a:gridCol w="1339758"/>
                <a:gridCol w="3374577"/>
                <a:gridCol w="437506"/>
                <a:gridCol w="437506"/>
                <a:gridCol w="415909"/>
              </a:tblGrid>
              <a:tr h="40612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Категория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Единица анализа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(№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предлж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.)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Завершение предложений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Частоты отношений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8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73808">
                <a:tc row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Отношение к своим недостаткам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Я чувствую, что у меня не получается из-за...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моей лени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38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Я бываю очень злой, когда...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меня оскорбили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56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Когда я вспоминаю прошлое, мне больше всего стыдно...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за мою вредность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38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Когда мне делают замечание, я...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пытаюсь больше так не делать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38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52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Моим самым большим недостатком является...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лень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59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Я проиграл, потому что...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не старался.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30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61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Отношение к матери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306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93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Отношение к отцу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30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11" marR="573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24415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Результаты  контент-анализа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217260"/>
              </p:ext>
            </p:extLst>
          </p:nvPr>
        </p:nvGraphicFramePr>
        <p:xfrm>
          <a:off x="683568" y="2276874"/>
          <a:ext cx="7992887" cy="30959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728"/>
                <a:gridCol w="1768986"/>
                <a:gridCol w="1651664"/>
                <a:gridCol w="1533509"/>
              </a:tblGrid>
              <a:tr h="45757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Категории отношений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Частоты по типам отношений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6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положительный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отрицательный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нейтральный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5851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1.Отношение к своим недостаткам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06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2. Отношение к матери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06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3.Отношение к отцу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06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4.Отношение к школе, учебе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06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15.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….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….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771525" algn="l"/>
                          <a:tab pos="4524375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…..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1560" y="1124744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Установлены следующие  частоты проявления отношений по  </a:t>
            </a:r>
            <a:r>
              <a:rPr lang="ru-RU" dirty="0" smtClean="0"/>
              <a:t>категориям (см. табл.2).</a:t>
            </a:r>
            <a:r>
              <a:rPr lang="ru-RU" b="1" dirty="0"/>
              <a:t> </a:t>
            </a:r>
            <a:endParaRPr lang="ru-RU" b="1" dirty="0" smtClean="0"/>
          </a:p>
          <a:p>
            <a:pPr algn="r"/>
            <a:r>
              <a:rPr lang="ru-RU" b="1" dirty="0" smtClean="0"/>
              <a:t>Таблица </a:t>
            </a:r>
            <a:r>
              <a:rPr lang="ru-RU" b="1" dirty="0"/>
              <a:t>2.</a:t>
            </a:r>
            <a:endParaRPr lang="ru-RU" dirty="0"/>
          </a:p>
          <a:p>
            <a:pPr algn="ctr"/>
            <a:r>
              <a:rPr lang="ru-RU" b="1" dirty="0" smtClean="0"/>
              <a:t>Результаты </a:t>
            </a:r>
            <a:r>
              <a:rPr lang="ru-RU" b="1" dirty="0"/>
              <a:t>частоты проявления отношений по категориям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5475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Выводы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457200">
              <a:buNone/>
            </a:pPr>
            <a:r>
              <a:rPr lang="ru-RU" i="1" dirty="0" smtClean="0"/>
              <a:t>У  испытуемой </a:t>
            </a:r>
            <a:r>
              <a:rPr lang="ru-RU" i="1" dirty="0" smtClean="0"/>
              <a:t>выявлена </a:t>
            </a:r>
            <a:r>
              <a:rPr lang="ru-RU" i="1" dirty="0" smtClean="0"/>
              <a:t>следующая система отношений  к различным сферам  </a:t>
            </a:r>
            <a:r>
              <a:rPr lang="ru-RU" i="1" dirty="0" smtClean="0"/>
              <a:t>жизнедеятельности:</a:t>
            </a:r>
            <a:endParaRPr lang="ru-RU" i="1" dirty="0" smtClean="0"/>
          </a:p>
          <a:p>
            <a:pPr marL="0" indent="432000">
              <a:buNone/>
            </a:pPr>
            <a:r>
              <a:rPr lang="ru-RU" b="1" i="1" dirty="0" smtClean="0"/>
              <a:t>  Отрицательное </a:t>
            </a:r>
            <a:r>
              <a:rPr lang="ru-RU" b="1" i="1" dirty="0"/>
              <a:t>восприятие </a:t>
            </a:r>
            <a:r>
              <a:rPr lang="ru-RU" i="1" dirty="0"/>
              <a:t>преобладает </a:t>
            </a:r>
            <a:r>
              <a:rPr lang="ru-RU" b="1" i="1" dirty="0"/>
              <a:t>в сферах </a:t>
            </a:r>
            <a:r>
              <a:rPr lang="ru-RU" i="1" dirty="0"/>
              <a:t>отношения к своим неудачам, отношение к школе и к взрослым.  </a:t>
            </a:r>
          </a:p>
          <a:p>
            <a:pPr marL="0" indent="0">
              <a:buNone/>
            </a:pPr>
            <a:r>
              <a:rPr lang="ru-RU" i="1" dirty="0" smtClean="0"/>
              <a:t>         Отношение </a:t>
            </a:r>
            <a:r>
              <a:rPr lang="ru-RU" b="1" i="1" dirty="0"/>
              <a:t>к будущему </a:t>
            </a:r>
            <a:r>
              <a:rPr lang="ru-RU" i="1" dirty="0"/>
              <a:t>у испытуемой в целом </a:t>
            </a:r>
            <a:r>
              <a:rPr lang="ru-RU" b="1" i="1" dirty="0"/>
              <a:t>позитивное</a:t>
            </a:r>
            <a:r>
              <a:rPr lang="ru-RU" i="1" dirty="0"/>
              <a:t>, оно вызывает, в основном, или положительные или неопределенно-нейтральные эмоции.  </a:t>
            </a:r>
          </a:p>
          <a:p>
            <a:pPr marL="400050" lvl="1" indent="0">
              <a:buNone/>
            </a:pPr>
            <a:r>
              <a:rPr lang="ru-RU" sz="4000" b="1" i="1" dirty="0" smtClean="0">
                <a:solidFill>
                  <a:schemeClr val="accent5">
                    <a:lumMod val="50000"/>
                  </a:schemeClr>
                </a:solidFill>
              </a:rPr>
              <a:t>Без таблицы 2 – необоснованность выводов!</a:t>
            </a:r>
          </a:p>
          <a:p>
            <a:pPr marL="400050" lvl="1" indent="0">
              <a:buNone/>
            </a:pPr>
            <a:r>
              <a:rPr lang="ru-RU" sz="4500" b="1" i="1" dirty="0" smtClean="0">
                <a:solidFill>
                  <a:schemeClr val="accent5">
                    <a:lumMod val="50000"/>
                  </a:schemeClr>
                </a:solidFill>
              </a:rPr>
              <a:t>Не копировать вывод из пособия!</a:t>
            </a:r>
          </a:p>
          <a:p>
            <a:pPr marL="400050" lvl="1" indent="0">
              <a:buNone/>
            </a:pPr>
            <a:r>
              <a:rPr lang="ru-RU" sz="4500" b="1" i="1" dirty="0" smtClean="0">
                <a:solidFill>
                  <a:schemeClr val="accent5">
                    <a:lumMod val="50000"/>
                  </a:schemeClr>
                </a:solidFill>
              </a:rPr>
              <a:t>По </a:t>
            </a:r>
            <a:r>
              <a:rPr lang="ru-RU" sz="4500" b="1" i="1" dirty="0">
                <a:solidFill>
                  <a:schemeClr val="accent5">
                    <a:lumMod val="50000"/>
                  </a:schemeClr>
                </a:solidFill>
              </a:rPr>
              <a:t>всем категориям – кратко! </a:t>
            </a:r>
            <a:endParaRPr lang="ru-RU" sz="4500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00050" lvl="1" indent="0">
              <a:buNone/>
            </a:pPr>
            <a:r>
              <a:rPr lang="ru-RU" sz="4500" b="1" i="1" dirty="0" smtClean="0">
                <a:solidFill>
                  <a:schemeClr val="accent5">
                    <a:lumMod val="50000"/>
                  </a:schemeClr>
                </a:solidFill>
              </a:rPr>
              <a:t>С </a:t>
            </a:r>
            <a:r>
              <a:rPr lang="ru-RU" sz="4500" b="1" i="1" dirty="0">
                <a:solidFill>
                  <a:schemeClr val="accent5">
                    <a:lumMod val="50000"/>
                  </a:schemeClr>
                </a:solidFill>
              </a:rPr>
              <a:t>выделением абзацев – не сплошным текстом!</a:t>
            </a:r>
            <a:endParaRPr lang="ru-RU" sz="45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6252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Итоги </a:t>
            </a:r>
            <a:r>
              <a:rPr lang="ru-RU" b="1" dirty="0" err="1"/>
              <a:t>вебинара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FFC000"/>
              </a:gs>
              <a:gs pos="67000">
                <a:schemeClr val="accent3">
                  <a:lumMod val="75000"/>
                </a:schemeClr>
              </a:gs>
              <a:gs pos="97000">
                <a:srgbClr val="FFFF00"/>
              </a:gs>
            </a:gsLst>
            <a:lin ang="5400000" scaled="0"/>
          </a:gradFill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      </a:t>
            </a:r>
            <a:r>
              <a:rPr lang="ru-RU" sz="2800" dirty="0" smtClean="0"/>
              <a:t>МЕТОДЫ </a:t>
            </a:r>
            <a:r>
              <a:rPr lang="ru-RU" sz="2800" dirty="0"/>
              <a:t>ИССЛЕДОВАНИЯ В ПСИХОЛОГИИ (понятие, общая характеристика, виды)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800" dirty="0"/>
              <a:t>НАБЛЮДЕНИЕ Лабораторная работа №1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АНКЕТИРОВАНИЕ Лабораторная работа№2 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ИНТЕРВЬЮИРОВАНИЕ Лабораторная работа №3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ЭКСПЕРТНОЕ ОЦЕНИВАНИЕ Лабораторная работа  №4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/>
              <a:t>КОНТЕНТ-АНАЛИЗ Лабораторная №5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6243081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Вопросы? </a:t>
            </a:r>
            <a:r>
              <a:rPr lang="ru-RU" sz="14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(К</a:t>
            </a:r>
            <a:r>
              <a:rPr lang="ru-RU" sz="16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артина-притча «Лидерство» </a:t>
            </a:r>
            <a:r>
              <a:rPr lang="ru-RU" sz="1600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Г.Эксиоглу</a:t>
            </a:r>
            <a:r>
              <a:rPr lang="ru-RU" sz="16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sz="1600" b="1" i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 descr="http://c1.emosurf.com/0002H90oEVk4/affb113af14cc7eb3f4634a427f62d1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8280920" cy="55799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0096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252536" y="1844824"/>
            <a:ext cx="8959439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Успехов в освоении методов 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Психологии 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110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999FF"/>
          </a:soli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ru-RU" b="1" dirty="0"/>
              <a:t>СОДЕРЖАНИЕ ОПП-1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9999FF"/>
              </a:gs>
              <a:gs pos="4000">
                <a:srgbClr val="8C29C9"/>
              </a:gs>
              <a:gs pos="27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200" i="1" dirty="0"/>
              <a:t>МЕТОДЫ ИССЛЕДОВАНИЯ В ПСИХОЛОГИИ (понятие, общая характеристика, виды) </a:t>
            </a:r>
          </a:p>
          <a:p>
            <a:pPr marL="558900" lvl="0">
              <a:buFont typeface="Wingdings" panose="05000000000000000000" pitchFamily="2" charset="2"/>
              <a:buChar char="ü"/>
            </a:pPr>
            <a:r>
              <a:rPr lang="ru-RU" sz="2200" i="1" dirty="0" smtClean="0"/>
              <a:t>1.НАБЛЮДЕНИЕ </a:t>
            </a:r>
            <a:r>
              <a:rPr lang="ru-RU" sz="2200" i="1" dirty="0"/>
              <a:t>Лабораторная работа </a:t>
            </a:r>
            <a:r>
              <a:rPr lang="ru-RU" sz="2200" i="1" dirty="0" smtClean="0"/>
              <a:t>№1 </a:t>
            </a:r>
            <a:endParaRPr lang="ru-RU" sz="2200" i="1" dirty="0"/>
          </a:p>
          <a:p>
            <a:pPr marL="216000" lvl="0" indent="0">
              <a:buNone/>
            </a:pPr>
            <a:r>
              <a:rPr lang="ru-RU" dirty="0" smtClean="0"/>
              <a:t>2. АНКЕТИРОВАНИЕ </a:t>
            </a:r>
            <a:r>
              <a:rPr lang="ru-RU" dirty="0"/>
              <a:t>Лабораторная </a:t>
            </a:r>
            <a:r>
              <a:rPr lang="ru-RU" dirty="0" smtClean="0"/>
              <a:t>работа№2  </a:t>
            </a:r>
            <a:endParaRPr lang="ru-RU" dirty="0"/>
          </a:p>
          <a:p>
            <a:pPr marL="216000" lvl="0" indent="0">
              <a:buNone/>
            </a:pPr>
            <a:r>
              <a:rPr lang="ru-RU" dirty="0" smtClean="0"/>
              <a:t>3. ИНТЕРВЬЮИРОВАНИЕ </a:t>
            </a:r>
            <a:r>
              <a:rPr lang="ru-RU" dirty="0"/>
              <a:t>Лабораторная работа </a:t>
            </a:r>
            <a:r>
              <a:rPr lang="ru-RU" dirty="0" smtClean="0"/>
              <a:t>№3 </a:t>
            </a:r>
            <a:endParaRPr lang="ru-RU" dirty="0"/>
          </a:p>
          <a:p>
            <a:pPr marL="216000" lvl="0" indent="0">
              <a:buNone/>
            </a:pPr>
            <a:r>
              <a:rPr lang="ru-RU" dirty="0" smtClean="0"/>
              <a:t>4. ЭКСПЕРТНОЕ </a:t>
            </a:r>
            <a:r>
              <a:rPr lang="ru-RU" dirty="0"/>
              <a:t>ОЦЕНИВАНИЕ Лабораторная работа  </a:t>
            </a:r>
            <a:r>
              <a:rPr lang="ru-RU" dirty="0" smtClean="0"/>
              <a:t>№4</a:t>
            </a:r>
            <a:endParaRPr lang="ru-RU" dirty="0"/>
          </a:p>
          <a:p>
            <a:pPr marL="216000" lvl="0" indent="0">
              <a:buNone/>
            </a:pPr>
            <a:r>
              <a:rPr lang="ru-RU" dirty="0" smtClean="0"/>
              <a:t>5. КОНТЕНТ-АНАЛИЗ </a:t>
            </a:r>
            <a:r>
              <a:rPr lang="ru-RU" dirty="0"/>
              <a:t>Лабораторная </a:t>
            </a:r>
            <a:r>
              <a:rPr lang="ru-RU" dirty="0" smtClean="0"/>
              <a:t>№5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6395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999FF"/>
          </a:solidFill>
          <a:ln>
            <a:solidFill>
              <a:srgbClr val="FFFF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>
                <a:solidFill>
                  <a:schemeClr val="bg1">
                    <a:lumMod val="85000"/>
                  </a:schemeClr>
                </a:solidFill>
              </a:rPr>
              <a:t>тема 2.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АНКЕТИРОВАНИЕ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ru-RU" b="1" i="1" dirty="0"/>
              <a:t>Анкетирование</a:t>
            </a:r>
            <a:r>
              <a:rPr lang="ru-RU" dirty="0"/>
              <a:t> - </a:t>
            </a:r>
            <a:r>
              <a:rPr lang="ru-RU" sz="2800" dirty="0" smtClean="0"/>
              <a:t>процедура </a:t>
            </a:r>
            <a:r>
              <a:rPr lang="ru-RU" sz="2800" b="1" u="sng" dirty="0" smtClean="0"/>
              <a:t>опроса </a:t>
            </a:r>
            <a:r>
              <a:rPr lang="ru-RU" sz="2800" b="1" dirty="0"/>
              <a:t>в письменной форме </a:t>
            </a:r>
            <a:r>
              <a:rPr lang="ru-RU" sz="2800" dirty="0"/>
              <a:t>с помощью </a:t>
            </a:r>
            <a:r>
              <a:rPr lang="ru-RU" sz="2800" b="1" i="1" dirty="0" smtClean="0"/>
              <a:t>анкет </a:t>
            </a:r>
            <a:r>
              <a:rPr lang="ru-RU" sz="2800" i="1" dirty="0"/>
              <a:t>( от фр. – </a:t>
            </a:r>
            <a:r>
              <a:rPr lang="ru-RU" sz="2800" i="1" dirty="0" smtClean="0"/>
              <a:t>дознание)</a:t>
            </a:r>
            <a:r>
              <a:rPr lang="ru-RU" sz="2800" dirty="0" smtClean="0"/>
              <a:t> </a:t>
            </a:r>
            <a:r>
              <a:rPr lang="ru-RU" sz="2800" dirty="0"/>
              <a:t>для </a:t>
            </a:r>
            <a:r>
              <a:rPr lang="ru-RU" sz="2800" b="1" dirty="0"/>
              <a:t>самостоятельного </a:t>
            </a:r>
            <a:r>
              <a:rPr lang="ru-RU" sz="2800" dirty="0"/>
              <a:t>заполнения испытуемым, </a:t>
            </a:r>
            <a:r>
              <a:rPr lang="ru-RU" sz="2800" b="1" dirty="0"/>
              <a:t>без участия исследовате­ля.</a:t>
            </a:r>
          </a:p>
          <a:p>
            <a:pPr marL="0" indent="457200">
              <a:buNone/>
            </a:pPr>
            <a:r>
              <a:rPr lang="ru-RU" b="1" dirty="0"/>
              <a:t>Особенности</a:t>
            </a:r>
            <a:r>
              <a:rPr lang="ru-RU" dirty="0"/>
              <a:t> – </a:t>
            </a:r>
            <a:r>
              <a:rPr lang="ru-RU" sz="2800" i="1" u="sng" dirty="0" smtClean="0"/>
              <a:t>опосредованный</a:t>
            </a:r>
            <a:r>
              <a:rPr lang="ru-RU" sz="2800" dirty="0" smtClean="0"/>
              <a:t> характер взаимодействия; </a:t>
            </a:r>
            <a:r>
              <a:rPr lang="ru-RU" sz="2800" i="1" u="sng" dirty="0"/>
              <a:t>жестко фиксированный</a:t>
            </a:r>
            <a:r>
              <a:rPr lang="ru-RU" sz="2800" dirty="0"/>
              <a:t> порядок, </a:t>
            </a:r>
            <a:r>
              <a:rPr lang="ru-RU" sz="2800" dirty="0" smtClean="0"/>
              <a:t>содержание и формулирование </a:t>
            </a:r>
            <a:r>
              <a:rPr lang="ru-RU" sz="2800" u="sng" dirty="0"/>
              <a:t>вопросов</a:t>
            </a:r>
            <a:r>
              <a:rPr lang="ru-RU" sz="2800" dirty="0"/>
              <a:t>, варианты </a:t>
            </a:r>
            <a:r>
              <a:rPr lang="ru-RU" sz="2800" u="sng" dirty="0"/>
              <a:t>ответов</a:t>
            </a:r>
            <a:r>
              <a:rPr lang="ru-RU" sz="2800" dirty="0" smtClean="0"/>
              <a:t>.</a:t>
            </a:r>
          </a:p>
          <a:p>
            <a:pPr marL="0" indent="457200">
              <a:buNone/>
            </a:pPr>
            <a:r>
              <a:rPr lang="ru-RU" sz="2800" i="1" dirty="0" smtClean="0">
                <a:solidFill>
                  <a:srgbClr val="8C29C9"/>
                </a:solidFill>
              </a:rPr>
              <a:t>В психологии – как дополнительный метод</a:t>
            </a:r>
            <a:r>
              <a:rPr lang="ru-RU" dirty="0" smtClean="0">
                <a:solidFill>
                  <a:srgbClr val="8C29C9"/>
                </a:solidFill>
              </a:rPr>
              <a:t>.</a:t>
            </a:r>
            <a:endParaRPr lang="ru-RU" dirty="0">
              <a:solidFill>
                <a:srgbClr val="8C29C9"/>
              </a:solidFill>
            </a:endParaRPr>
          </a:p>
          <a:p>
            <a:endParaRPr lang="ru-RU" dirty="0">
              <a:solidFill>
                <a:srgbClr val="8C29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289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99CC00">
                  <a:tint val="66000"/>
                  <a:satMod val="160000"/>
                </a:srgbClr>
              </a:gs>
              <a:gs pos="50000">
                <a:srgbClr val="99CC00">
                  <a:tint val="44500"/>
                  <a:satMod val="160000"/>
                </a:srgbClr>
              </a:gs>
              <a:gs pos="100000">
                <a:srgbClr val="99CC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7C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Достоинства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недостатки </a:t>
            </a:r>
            <a:r>
              <a:rPr lang="ru-RU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b="1" i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нкетирования</a:t>
            </a:r>
            <a:r>
              <a:rPr lang="ru-RU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rgbClr val="FF7C80"/>
          </a:solidFill>
        </p:spPr>
        <p:txBody>
          <a:bodyPr>
            <a:normAutofit fontScale="85000" lnSpcReduction="20000"/>
          </a:bodyPr>
          <a:lstStyle/>
          <a:p>
            <a:pPr lvl="0"/>
            <a:r>
              <a:rPr lang="ru-RU" b="1" i="1" dirty="0" smtClean="0"/>
              <a:t>оперативность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b="1" i="1" dirty="0" smtClean="0"/>
              <a:t>массовые обследования</a:t>
            </a:r>
          </a:p>
          <a:p>
            <a:r>
              <a:rPr lang="ru-RU" b="1" i="1" dirty="0"/>
              <a:t>малая </a:t>
            </a:r>
            <a:r>
              <a:rPr lang="ru-RU" b="1" i="1" dirty="0" smtClean="0"/>
              <a:t>трудоемкость</a:t>
            </a:r>
          </a:p>
          <a:p>
            <a:r>
              <a:rPr lang="ru-RU" b="1" i="1" dirty="0"/>
              <a:t>отсутствие влияния </a:t>
            </a:r>
            <a:r>
              <a:rPr lang="ru-RU" b="1" i="1" dirty="0" smtClean="0"/>
              <a:t>личности </a:t>
            </a:r>
            <a:r>
              <a:rPr lang="ru-RU" dirty="0" smtClean="0"/>
              <a:t>опрашивающего на респондента</a:t>
            </a:r>
          </a:p>
          <a:p>
            <a:r>
              <a:rPr lang="ru-RU" b="1" i="1" dirty="0"/>
              <a:t>отсутствие субъективного пристрастия </a:t>
            </a:r>
            <a:r>
              <a:rPr lang="ru-RU" dirty="0"/>
              <a:t>исследователя </a:t>
            </a:r>
            <a:r>
              <a:rPr lang="ru-RU" dirty="0" smtClean="0"/>
              <a:t>к респонденту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lvl="0"/>
            <a:r>
              <a:rPr lang="ru-RU" b="1" i="1" dirty="0"/>
              <a:t>отсутствие личного контакта </a:t>
            </a:r>
            <a:endParaRPr lang="ru-RU" b="1" i="1" dirty="0" smtClean="0"/>
          </a:p>
          <a:p>
            <a:pPr marL="0" lvl="0" indent="0">
              <a:buNone/>
            </a:pPr>
            <a:r>
              <a:rPr lang="ru-RU" dirty="0" smtClean="0"/>
              <a:t>( </a:t>
            </a:r>
            <a:r>
              <a:rPr lang="ru-RU" dirty="0"/>
              <a:t>не позволяет изменять порядок и формулировки вопросов в зависимости от ответов или поведения респондентов</a:t>
            </a:r>
            <a:r>
              <a:rPr lang="ru-RU" dirty="0" smtClean="0"/>
              <a:t>) </a:t>
            </a:r>
            <a:endParaRPr lang="ru-RU" dirty="0"/>
          </a:p>
          <a:p>
            <a:pPr lvl="0"/>
            <a:r>
              <a:rPr lang="ru-RU" b="1" i="1" dirty="0"/>
              <a:t>недостаточная достоверность </a:t>
            </a:r>
            <a:endParaRPr lang="ru-RU" b="1" i="1" dirty="0" smtClean="0"/>
          </a:p>
          <a:p>
            <a:pPr marL="0" lvl="0" indent="0">
              <a:buNone/>
            </a:pPr>
            <a:r>
              <a:rPr lang="ru-RU" dirty="0" smtClean="0"/>
              <a:t>(на </a:t>
            </a:r>
            <a:r>
              <a:rPr lang="ru-RU" dirty="0"/>
              <a:t>ответы респондентов могут влиять их неосознаваемые установки и мотивы </a:t>
            </a:r>
            <a:r>
              <a:rPr lang="ru-RU" dirty="0" smtClean="0"/>
              <a:t>или социальная желательность )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1238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CCCCFF"/>
          </a:solidFill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i="1" dirty="0" smtClean="0">
                <a:solidFill>
                  <a:srgbClr val="8C29C9"/>
                </a:solidFill>
              </a:rPr>
              <a:t>Х</a:t>
            </a:r>
            <a:r>
              <a:rPr lang="ru-RU" b="1" i="1" dirty="0" smtClean="0">
                <a:solidFill>
                  <a:srgbClr val="8C29C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арактеристики</a:t>
            </a:r>
            <a:r>
              <a:rPr lang="ru-RU" b="1" dirty="0" smtClean="0"/>
              <a:t> </a:t>
            </a:r>
            <a:r>
              <a:rPr lang="ru-RU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анкеты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rgbClr val="DBE57B"/>
              </a:gs>
              <a:gs pos="9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8C29C9"/>
                </a:solidFill>
              </a:rPr>
              <a:t>Объем</a:t>
            </a:r>
            <a:r>
              <a:rPr lang="ru-RU" i="1" dirty="0"/>
              <a:t> от 2-3-х до десятков и сотен вопросов. </a:t>
            </a:r>
            <a:r>
              <a:rPr lang="ru-RU" b="1" i="1" dirty="0" smtClean="0">
                <a:solidFill>
                  <a:srgbClr val="8C29C9"/>
                </a:solidFill>
              </a:rPr>
              <a:t>Виды:</a:t>
            </a:r>
            <a:r>
              <a:rPr lang="ru-RU" i="1" dirty="0" smtClean="0"/>
              <a:t> </a:t>
            </a:r>
            <a:r>
              <a:rPr lang="ru-RU" i="1" dirty="0"/>
              <a:t>анонимные и </a:t>
            </a:r>
            <a:r>
              <a:rPr lang="ru-RU" i="1" dirty="0" err="1"/>
              <a:t>персонофицированные</a:t>
            </a:r>
            <a:r>
              <a:rPr lang="ru-RU" i="1" dirty="0"/>
              <a:t>.</a:t>
            </a:r>
            <a:endParaRPr lang="ru-RU" dirty="0"/>
          </a:p>
          <a:p>
            <a:pPr marL="0" indent="0" algn="ctr">
              <a:buNone/>
            </a:pP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</a:t>
            </a: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анкеты</a:t>
            </a:r>
          </a:p>
          <a:p>
            <a:pPr marL="0" indent="457200">
              <a:buNone/>
            </a:pPr>
            <a:r>
              <a:rPr lang="ru-RU" dirty="0" smtClean="0"/>
              <a:t> </a:t>
            </a:r>
            <a:r>
              <a:rPr lang="ru-RU" b="1" i="1" dirty="0" smtClean="0">
                <a:solidFill>
                  <a:srgbClr val="8C29C9"/>
                </a:solidFill>
              </a:rPr>
              <a:t>Линейная  </a:t>
            </a:r>
            <a:r>
              <a:rPr lang="ru-RU" i="1" dirty="0"/>
              <a:t>– последовательно переходят от одного к другому вопросу. </a:t>
            </a:r>
            <a:endParaRPr lang="ru-RU" i="1" dirty="0" smtClean="0"/>
          </a:p>
          <a:p>
            <a:pPr marL="180000" indent="457200">
              <a:buNone/>
            </a:pPr>
            <a:r>
              <a:rPr lang="ru-RU" b="1" i="1" dirty="0" smtClean="0">
                <a:solidFill>
                  <a:srgbClr val="8C29C9"/>
                </a:solidFill>
              </a:rPr>
              <a:t>Разветвленная </a:t>
            </a:r>
            <a:r>
              <a:rPr lang="ru-RU" i="1" dirty="0" smtClean="0"/>
              <a:t>– возможность пропускать </a:t>
            </a:r>
            <a:r>
              <a:rPr lang="ru-RU" i="1" dirty="0"/>
              <a:t>те группы вопросов, которые не относятся к респонденту (экономит время и повышает качество материала</a:t>
            </a:r>
            <a:r>
              <a:rPr lang="ru-RU" i="1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231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200" b="1" i="1" dirty="0" smtClean="0"/>
              <a:t/>
            </a:r>
            <a:br>
              <a:rPr lang="ru-RU" sz="3200" b="1" i="1" dirty="0" smtClean="0"/>
            </a:br>
            <a:r>
              <a:rPr lang="ru-RU" sz="3200" i="1" dirty="0" smtClean="0"/>
              <a:t>Пример:</a:t>
            </a:r>
            <a:r>
              <a:rPr lang="ru-RU" sz="3200" dirty="0" smtClean="0"/>
              <a:t> АНКЕТА «ОЦЕНКА </a:t>
            </a:r>
            <a:r>
              <a:rPr lang="ru-RU" sz="3200" dirty="0"/>
              <a:t>ЭФФЕКТИВНОСТИ </a:t>
            </a:r>
            <a:r>
              <a:rPr lang="ru-RU" sz="3200" dirty="0" smtClean="0"/>
              <a:t>ТРЕНИНГА»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916832"/>
            <a:ext cx="7776864" cy="4524315"/>
          </a:xfrm>
          <a:prstGeom prst="rect">
            <a:avLst/>
          </a:prstGeom>
          <a:gradFill flip="none" rotWithShape="1">
            <a:gsLst>
              <a:gs pos="0">
                <a:srgbClr val="FFFF99">
                  <a:shade val="30000"/>
                  <a:satMod val="115000"/>
                </a:srgbClr>
              </a:gs>
              <a:gs pos="50000">
                <a:srgbClr val="FFFF99">
                  <a:shade val="67500"/>
                  <a:satMod val="115000"/>
                </a:srgbClr>
              </a:gs>
              <a:gs pos="100000">
                <a:srgbClr val="FFFF99">
                  <a:shade val="100000"/>
                  <a:satMod val="115000"/>
                </a:srgbClr>
              </a:gs>
            </a:gsLst>
            <a:lin ang="16200000" scaled="1"/>
            <a:tileRect/>
          </a:gradFill>
          <a:ln w="57150"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1. При </a:t>
            </a:r>
            <a:r>
              <a:rPr lang="ru-RU" dirty="0"/>
              <a:t>возникновении  </a:t>
            </a:r>
            <a:r>
              <a:rPr lang="ru-RU" dirty="0" err="1"/>
              <a:t>стрес</a:t>
            </a:r>
            <a:r>
              <a:rPr lang="en-US" dirty="0"/>
              <a:t>c</a:t>
            </a:r>
            <a:r>
              <a:rPr lang="ru-RU" dirty="0" err="1"/>
              <a:t>овых</a:t>
            </a:r>
            <a:r>
              <a:rPr lang="ru-RU" dirty="0"/>
              <a:t> ситуаций на работе после прохождения </a:t>
            </a:r>
            <a:r>
              <a:rPr lang="ru-RU" dirty="0" smtClean="0"/>
              <a:t>тренинга:</a:t>
            </a:r>
            <a:endParaRPr lang="ru-RU" dirty="0"/>
          </a:p>
          <a:p>
            <a:pPr marL="1080000" lvl="0"/>
            <a:r>
              <a:rPr lang="ru-RU" dirty="0" smtClean="0"/>
              <a:t>а) Я </a:t>
            </a:r>
            <a:r>
              <a:rPr lang="ru-RU" dirty="0"/>
              <a:t>стал более </a:t>
            </a:r>
            <a:r>
              <a:rPr lang="ru-RU" dirty="0" err="1"/>
              <a:t>стрессоустойчивым</a:t>
            </a:r>
            <a:endParaRPr lang="ru-RU" dirty="0"/>
          </a:p>
          <a:p>
            <a:pPr marL="1080000" lvl="0"/>
            <a:r>
              <a:rPr lang="ru-RU" dirty="0" smtClean="0"/>
              <a:t>б) Ничего </a:t>
            </a:r>
            <a:r>
              <a:rPr lang="ru-RU" dirty="0"/>
              <a:t>не </a:t>
            </a:r>
            <a:r>
              <a:rPr lang="ru-RU" dirty="0" smtClean="0"/>
              <a:t>изменилось</a:t>
            </a:r>
          </a:p>
          <a:p>
            <a:r>
              <a:rPr lang="ru-RU" dirty="0" smtClean="0"/>
              <a:t>2. </a:t>
            </a:r>
            <a:r>
              <a:rPr lang="ru-RU" dirty="0"/>
              <a:t>Можете ли вы вспомнить основную информацию о трех китах управлении </a:t>
            </a:r>
            <a:r>
              <a:rPr lang="ru-RU" dirty="0" smtClean="0"/>
              <a:t>временем?</a:t>
            </a:r>
            <a:endParaRPr lang="ru-RU" dirty="0"/>
          </a:p>
          <a:p>
            <a:pPr marL="1080000" lvl="0"/>
            <a:r>
              <a:rPr lang="ru-RU" dirty="0" smtClean="0"/>
              <a:t>а) Могу</a:t>
            </a:r>
            <a:r>
              <a:rPr lang="ru-RU" dirty="0"/>
              <a:t>, вспоминаю быстро</a:t>
            </a:r>
          </a:p>
          <a:p>
            <a:pPr marL="1080000" lvl="0"/>
            <a:r>
              <a:rPr lang="ru-RU" dirty="0" smtClean="0"/>
              <a:t>б) Не </a:t>
            </a:r>
            <a:r>
              <a:rPr lang="ru-RU" dirty="0"/>
              <a:t>смогу вспомнить сразу, нужно подумать или посмотреть записи</a:t>
            </a:r>
          </a:p>
          <a:p>
            <a:pPr marL="1080000" lvl="0"/>
            <a:r>
              <a:rPr lang="ru-RU" dirty="0" smtClean="0"/>
              <a:t>в) Не </a:t>
            </a:r>
            <a:r>
              <a:rPr lang="ru-RU" dirty="0"/>
              <a:t>смогу </a:t>
            </a:r>
            <a:r>
              <a:rPr lang="ru-RU" dirty="0" smtClean="0"/>
              <a:t>вспомнить</a:t>
            </a:r>
          </a:p>
          <a:p>
            <a:pPr lvl="0"/>
            <a:r>
              <a:rPr lang="ru-RU" dirty="0" smtClean="0"/>
              <a:t>3. Какой стиль Вы предпочитаете в общении </a:t>
            </a:r>
            <a:r>
              <a:rPr lang="ru-RU" dirty="0"/>
              <a:t>с подчиненными, </a:t>
            </a:r>
            <a:r>
              <a:rPr lang="ru-RU" u="sng" dirty="0"/>
              <a:t>если они у Вас есть? </a:t>
            </a:r>
            <a:endParaRPr lang="ru-RU" u="sng" dirty="0" smtClean="0"/>
          </a:p>
          <a:p>
            <a:pPr marL="1080000" lvl="0"/>
            <a:r>
              <a:rPr lang="ru-RU" dirty="0" smtClean="0"/>
              <a:t>а) либеральный; </a:t>
            </a:r>
          </a:p>
          <a:p>
            <a:pPr marL="1080000" lvl="0"/>
            <a:r>
              <a:rPr lang="ru-RU" dirty="0" smtClean="0"/>
              <a:t>б) авторитарный;</a:t>
            </a:r>
          </a:p>
          <a:p>
            <a:pPr marL="1080000" lvl="0"/>
            <a:r>
              <a:rPr lang="ru-RU" dirty="0" smtClean="0"/>
              <a:t>в) демократический. </a:t>
            </a:r>
            <a:endParaRPr lang="ru-RU" dirty="0"/>
          </a:p>
          <a:p>
            <a:pPr marL="1080000"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33477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3337</Words>
  <Application>Microsoft Office PowerPoint</Application>
  <PresentationFormat>Экран (4:3)</PresentationFormat>
  <Paragraphs>656</Paragraphs>
  <Slides>49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Тема Office</vt:lpstr>
      <vt:lpstr>ОБЩИЙ ПСИХОЛОГИЧЕСКИЙ ПРАКТИКУМ раздел 1 (ОПП-1)</vt:lpstr>
      <vt:lpstr>Контроль и СРС</vt:lpstr>
      <vt:lpstr>Презентация PowerPoint</vt:lpstr>
      <vt:lpstr>Источники </vt:lpstr>
      <vt:lpstr>СОДЕРЖАНИЕ ОПП-1</vt:lpstr>
      <vt:lpstr> тема 2. АНКЕТИРОВАНИЕ </vt:lpstr>
      <vt:lpstr> Достоинства  и недостатки анкетирования  </vt:lpstr>
      <vt:lpstr> Характеристики анкеты </vt:lpstr>
      <vt:lpstr> Пример: АНКЕТА «ОЦЕНКА ЭФФЕКТИВНОСТИ ТРЕНИНГА» </vt:lpstr>
      <vt:lpstr>Классификации видов вопросов  анкеты</vt:lpstr>
      <vt:lpstr> Вопросы по содержанию:  </vt:lpstr>
      <vt:lpstr>По форме ответа:</vt:lpstr>
      <vt:lpstr> По способу формулирования: </vt:lpstr>
      <vt:lpstr> По функции: </vt:lpstr>
      <vt:lpstr>Эффективность вопросов</vt:lpstr>
      <vt:lpstr>  Требования к формулировкам вопросов:  </vt:lpstr>
      <vt:lpstr>Композиция анкеты</vt:lpstr>
      <vt:lpstr> ЛАБОРАТОРНАЯ РАБОТА №2  по теме №2 Анкетирование </vt:lpstr>
      <vt:lpstr>Задание 1. Пример неудачных вопросов анкеты</vt:lpstr>
      <vt:lpstr>Презентация PowerPoint</vt:lpstr>
      <vt:lpstr> Задание 1: а) недостатки вопросов №№ 10 – 14                     б) предложить свои варианты вопросов  </vt:lpstr>
      <vt:lpstr>Задание 2.   Самостоятельная разработка анкеты – «Отношение педагога-психолога к своей профессии» </vt:lpstr>
      <vt:lpstr> тема 3. ИНТЕРВЬЮИРОВАНИЕ </vt:lpstr>
      <vt:lpstr> Причины снижения достоверности информации </vt:lpstr>
      <vt:lpstr> Классификации видов интервью </vt:lpstr>
      <vt:lpstr> Правила составления вопросов для интервью </vt:lpstr>
      <vt:lpstr>Этапы организации интервью</vt:lpstr>
      <vt:lpstr> ЛАБОРАТОРНАЯ РАБОТА по теме №3 «Метод интервьюирования» </vt:lpstr>
      <vt:lpstr>  Пример интервью   </vt:lpstr>
      <vt:lpstr> ЭКСПЕРТНОЕ ОЦЕНИВАНИЕ </vt:lpstr>
      <vt:lpstr> Особенности экспертизы </vt:lpstr>
      <vt:lpstr> Классификация типов экспертиз  ( П.Б. Шошина) </vt:lpstr>
      <vt:lpstr>Причины нарушения достоверности результатов экспертизы</vt:lpstr>
      <vt:lpstr> ЛАБОРАТОРНАЯ РАБОТА по теме №4  «Метод экспертного оценивания» </vt:lpstr>
      <vt:lpstr> Пример БЛАНК ЭКСПЕРТА </vt:lpstr>
      <vt:lpstr> Пример  оформления данных экспертизы Таблица 1. «Сводная таблица бланков экспертов»  </vt:lpstr>
      <vt:lpstr> Обобщающая таблица результатов экспертизы </vt:lpstr>
      <vt:lpstr>  *примечание Если при обработке результатов выяснится, что максимальная и минимальная экспертные оценки резко отличаются от остальных, то целесообразно исключить их из общего рассмотрения.  </vt:lpstr>
      <vt:lpstr> тема 5. КОНТЕНТ-АНАЛИЗ </vt:lpstr>
      <vt:lpstr>Достоинства  и ограничения метода </vt:lpstr>
      <vt:lpstr>Основные этапы  контент-анализа</vt:lpstr>
      <vt:lpstr> Схема контент-анализа </vt:lpstr>
      <vt:lpstr> ЛАБОРАТОРНАЯ РАБОТА по теме №5 «Метод контент-анализа» </vt:lpstr>
      <vt:lpstr> Таблица 1.  Оценка по категориям  отношений  предложений  </vt:lpstr>
      <vt:lpstr> Результаты  контент-анализа </vt:lpstr>
      <vt:lpstr> Выводы </vt:lpstr>
      <vt:lpstr> Итоги вебинара </vt:lpstr>
      <vt:lpstr>Вопросы? (Картина-притча «Лидерство» Г.Эксиоглу)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ОБЩИЙ ПСИХОЛОГИЧЕСКИЙ ПРАКТИКУМ</dc:title>
  <dc:creator>Наташа</dc:creator>
  <cp:lastModifiedBy>179385</cp:lastModifiedBy>
  <cp:revision>85</cp:revision>
  <dcterms:created xsi:type="dcterms:W3CDTF">2017-05-23T06:19:34Z</dcterms:created>
  <dcterms:modified xsi:type="dcterms:W3CDTF">2017-12-26T18:59:52Z</dcterms:modified>
</cp:coreProperties>
</file>